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6B68-8C80-486F-9CA9-5571CC944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02E09-E1D6-405C-B8FF-56F9A0486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D66C7-E26B-45BC-917D-A1F7EB08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555E-1F0A-4579-A8A7-D7422E8D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5B91B-CD94-410B-BF98-F044D0F3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48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8453-50F9-4224-92F4-3AB3236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65D35-8320-441B-8871-32CD860F2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0815-3F49-40B5-95BE-EBB7FAF9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41D8-9DBB-4CD2-B747-1977919D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2C5F-CBDE-4964-9E4C-A6158BD1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3BE50-8C74-4B06-A32F-558CE2767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AA75E-3808-427B-AAA1-6E8687A1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A7D52-2FDD-40D6-A4B8-4BE3A1B5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29C26-569C-4890-9E9A-DB5ADF1E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1C082-9D31-4D29-A9A3-5AE7F51E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40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997D-68DD-441A-AC24-6AB8587D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FA06-E589-4EDE-8F87-CA7D85750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34BBD-EDC1-4421-A024-0119A046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E0A64-5B90-44A9-879C-1DF4AC8F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FBC3-6CA8-4A42-A49E-4834F56E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13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D62C-02D2-4DBD-B4FF-74D8D46E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CBAAE-C222-40A5-AB1D-8E6981777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5624E-B661-4810-BDAB-E48D8367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028B-7578-48CF-8F28-6F08232F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BD8C8-9FE0-4466-A80C-7EC9CFAE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38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786E-84CC-413E-949D-A4A97501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B4C5-D510-454F-A100-35850F168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55D6-2C3C-4C87-B63B-AA28995E9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43C17-9046-413B-9332-ABFA71CC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5702-DD60-4FC9-A73C-3C54CDA1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C0F8D-CC34-429D-8A99-0D7DAB04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9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7734-19AA-4B51-8E5C-A0D5F0DE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0ED13-B2B8-4718-8557-54426044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6C830-EF0C-4026-87AC-AEBA2B100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EAA4E-035C-43F0-8B2A-258C7100F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F763C-D125-449D-82B4-F738F2023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B676A-7A74-44A6-99D7-139DAD3E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BE22E-FC72-47BC-B60B-EC93CB9B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36A67-94D8-4315-93FC-38BC9963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27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7E4C-C006-4A65-9DFA-AA45A252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ECF3E-4845-4E03-B816-19930545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BC1D6-82A4-445F-BA9C-0E370AF0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D6644-E600-4F7F-9612-34D45E9B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00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3FF9B-77E1-42F5-AADF-32B1FC5A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95B41-406F-45A4-A841-40D95B73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6587C-3038-4318-AA87-2D373554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0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8CAA-1B91-4EC7-AC4B-A2258CEF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6F3F-7B14-4B73-8184-7472CD180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98585-A9AC-48A2-A0BD-995012ABF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3D579-B9BC-447D-B5D0-4A728063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530E4-B758-49F9-9226-34C99FD7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1D8DF-6E28-461D-BD5B-60A890B9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0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6A23-F36E-44B8-AA68-F93986B4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BAE4F-A30E-4F23-8122-0EFE3DD26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7762B-C3D8-4C4C-BC0B-348D7AC4A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80F53-1A6B-4FB8-86ED-1B8204D2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9764F-C7C6-4DBA-8654-FF4964C5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E9A2B-4FED-43C4-A6C3-F29F6D87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36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3B86C-6DF1-40F6-B2B3-3934E43C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0A77-410A-40B7-AFC3-1E594A622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D0174-452E-4591-8970-A9C133266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076C4-C2D8-4FBB-8BFB-785DAC9D0E72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DF00-FBAC-4C87-8A74-AF99C6512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C0C7-D0FE-438D-A763-499F68CA7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6F6F7-EF4C-401E-8D45-33A1DF1D45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7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48C8-BEE2-4D8B-8E2F-AF348C6F67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Colorization Via Reference Image</a:t>
            </a:r>
            <a:endParaRPr lang="fr-FR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830903E-4BEF-41EE-A5BB-048D0DC90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9"/>
    </mc:Choice>
    <mc:Fallback>
      <p:transition spd="slow" advTm="4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8817-C94F-4A65-9B35-64CCD0C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E6B9-2A02-4741-9804-62A36531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95" y="1958259"/>
            <a:ext cx="10515600" cy="4351338"/>
          </a:xfrm>
        </p:spPr>
        <p:txBody>
          <a:bodyPr/>
          <a:lstStyle/>
          <a:p>
            <a:r>
              <a:rPr lang="en-US" dirty="0"/>
              <a:t>Optimize as in [Levin 2004]</a:t>
            </a:r>
          </a:p>
        </p:txBody>
      </p:sp>
      <p:pic>
        <p:nvPicPr>
          <p:cNvPr id="5" name="Picture 4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245175DA-3944-4117-BD56-FA8FFED12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94" y="2878931"/>
            <a:ext cx="8020215" cy="2194393"/>
          </a:xfrm>
          <a:prstGeom prst="rect">
            <a:avLst/>
          </a:prstGeom>
        </p:spPr>
      </p:pic>
      <p:pic>
        <p:nvPicPr>
          <p:cNvPr id="9" name="Picture 8" descr="A picture containing clock, watch, gauge&#10;&#10;Description automatically generated">
            <a:extLst>
              <a:ext uri="{FF2B5EF4-FFF2-40B4-BE49-F238E27FC236}">
                <a16:creationId xmlns:a16="http://schemas.microsoft.com/office/drawing/2014/main" id="{D192B853-16BD-4AB3-8ECB-27A8B979A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82" y="5073324"/>
            <a:ext cx="9271524" cy="15038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20AF72-8E11-4DE1-85F1-196F2F453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4"/>
    </mc:Choice>
    <mc:Fallback>
      <p:transition spd="slow" advTm="4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" x="10358438" y="6842125"/>
          <p14:tracePt t="301" x="10334625" y="6834188"/>
          <p14:tracePt t="302" x="10326688" y="6826250"/>
          <p14:tracePt t="305" x="10310813" y="6818313"/>
          <p14:tracePt t="306" x="10302875" y="6810375"/>
          <p14:tracePt t="308" x="10294938" y="6810375"/>
          <p14:tracePt t="309" x="10279063" y="6794500"/>
          <p14:tracePt t="310" x="10269538" y="6794500"/>
          <p14:tracePt t="312" x="10261600" y="6786563"/>
          <p14:tracePt t="314" x="10245725" y="6778625"/>
          <p14:tracePt t="315" x="10237788" y="6770688"/>
          <p14:tracePt t="316" x="10229850" y="6762750"/>
          <p14:tracePt t="321" x="10206038" y="6738938"/>
          <p14:tracePt t="325" x="10166350" y="6715125"/>
          <p14:tracePt t="331" x="10142538" y="6707188"/>
          <p14:tracePt t="335" x="10086975" y="6657975"/>
          <p14:tracePt t="342" x="10023475" y="6618288"/>
          <p14:tracePt t="348" x="9983788" y="6602413"/>
          <p14:tracePt t="355" x="9936163" y="6570663"/>
          <p14:tracePt t="363" x="9886950" y="6538913"/>
          <p14:tracePt t="368" x="9855200" y="6530975"/>
          <p14:tracePt t="376" x="9823450" y="6499225"/>
          <p14:tracePt t="383" x="9815513" y="6491288"/>
          <p14:tracePt t="396" x="9807575" y="6483350"/>
          <p14:tracePt t="407" x="9799638" y="6483350"/>
          <p14:tracePt t="416" x="9783763" y="6475413"/>
          <p14:tracePt t="426" x="9783763" y="6467475"/>
          <p14:tracePt t="451" x="9783763" y="6459538"/>
          <p14:tracePt t="455" x="9775825" y="6459538"/>
          <p14:tracePt t="468" x="9767888" y="6451600"/>
          <p14:tracePt t="472" x="9752013" y="6435725"/>
          <p14:tracePt t="477" x="9752013" y="6419850"/>
          <p14:tracePt t="483" x="9744075" y="6411913"/>
          <p14:tracePt t="486" x="9728200" y="6396038"/>
          <p14:tracePt t="495" x="9696450" y="6356350"/>
          <p14:tracePt t="503" x="9664700" y="6323013"/>
          <p14:tracePt t="511" x="9609138" y="6267450"/>
          <p14:tracePt t="515" x="9593263" y="6251575"/>
          <p14:tracePt t="518" x="9575800" y="6219825"/>
          <p14:tracePt t="527" x="9536113" y="6180138"/>
          <p14:tracePt t="531" x="9504363" y="6140450"/>
          <p14:tracePt t="542" x="9432925" y="6069013"/>
          <p14:tracePt t="548" x="9353550" y="5995988"/>
          <p14:tracePt t="551" x="9337675" y="5972175"/>
          <p14:tracePt t="553" x="9297988" y="5932488"/>
          <p14:tracePt t="555" x="9266238" y="5908675"/>
          <p14:tracePt t="564" x="9185275" y="5829300"/>
          <p14:tracePt t="567" x="9145588" y="5781675"/>
          <p14:tracePt t="569" x="9097963" y="5734050"/>
          <p14:tracePt t="571" x="9074150" y="5710238"/>
          <p14:tracePt t="585" x="8907463" y="5534025"/>
          <p14:tracePt t="588" x="8842375" y="5470525"/>
          <p14:tracePt t="590" x="8802688" y="5438775"/>
          <p14:tracePt t="591" x="8770938" y="5407025"/>
          <p14:tracePt t="601" x="8636000" y="5278438"/>
          <p14:tracePt t="604" x="8572500" y="5222875"/>
          <p14:tracePt t="607" x="8467725" y="5127625"/>
          <p14:tracePt t="614" x="8301038" y="4992688"/>
          <p14:tracePt t="619" x="8261350" y="4951413"/>
          <p14:tracePt t="622" x="8108950" y="4824413"/>
          <p14:tracePt t="623" x="8061325" y="4784725"/>
          <p14:tracePt t="635" x="7781925" y="4545013"/>
          <p14:tracePt t="639" x="7639050" y="4441825"/>
          <p14:tracePt t="641" x="7583488" y="4386263"/>
          <p14:tracePt t="649" x="7407275" y="4241800"/>
          <p14:tracePt t="652" x="7288213" y="4170363"/>
          <p14:tracePt t="655" x="7119938" y="4059238"/>
          <p14:tracePt t="657" x="7048500" y="4011613"/>
          <p14:tracePt t="667" x="6657975" y="3756025"/>
          <p14:tracePt t="670" x="6499225" y="3660775"/>
          <p14:tracePt t="673" x="6418263" y="3613150"/>
          <p14:tracePt t="674" x="6394450" y="3587750"/>
          <p14:tracePt t="677" x="6259513" y="3524250"/>
          <p14:tracePt t="680" x="6196013" y="3484563"/>
          <p14:tracePt t="690" x="5829300" y="3317875"/>
          <p14:tracePt t="693" x="5534025" y="3197225"/>
          <p14:tracePt t="702" x="5119688" y="3038475"/>
          <p14:tracePt t="709" x="4832350" y="2951163"/>
          <p14:tracePt t="714" x="4705350" y="2909888"/>
          <p14:tracePt t="716" x="4513263" y="2862263"/>
          <p14:tracePt t="719" x="4465638" y="2846388"/>
          <p14:tracePt t="727" x="4217988" y="2798763"/>
          <p14:tracePt t="730" x="4067175" y="2767013"/>
          <p14:tracePt t="733" x="3978275" y="2743200"/>
          <p14:tracePt t="736" x="3930650" y="2735263"/>
          <p14:tracePt t="744" x="3795713" y="2703513"/>
          <p14:tracePt t="749" x="3676650" y="2671763"/>
          <p14:tracePt t="756" x="3556000" y="2640013"/>
          <p14:tracePt t="764" x="3476625" y="2616200"/>
          <p14:tracePt t="771" x="3413125" y="2608263"/>
          <p14:tracePt t="777" x="3300413" y="2576513"/>
          <p14:tracePt t="782" x="3221038" y="2559050"/>
          <p14:tracePt t="785" x="3213100" y="2559050"/>
          <p14:tracePt t="790" x="3109913" y="2527300"/>
          <p14:tracePt t="799" x="2967038" y="2535238"/>
          <p14:tracePt t="801" x="2901950" y="2535238"/>
          <p14:tracePt t="805" x="2767013" y="2535238"/>
          <p14:tracePt t="808" x="2735263" y="2535238"/>
          <p14:tracePt t="815" x="2519363" y="2535238"/>
          <p14:tracePt t="824" x="2336800" y="2543175"/>
          <p14:tracePt t="828" x="2224088" y="2543175"/>
          <p14:tracePt t="838" x="2112963" y="2559050"/>
          <p14:tracePt t="843" x="2049463" y="2559050"/>
          <p14:tracePt t="855" x="2041525" y="2559050"/>
          <p14:tracePt t="875" x="2025650" y="2566988"/>
          <p14:tracePt t="878" x="2017713" y="2566988"/>
          <p14:tracePt t="886" x="1985963" y="2592388"/>
          <p14:tracePt t="890" x="1970088" y="2592388"/>
          <p14:tracePt t="891" x="1954213" y="2592388"/>
          <p14:tracePt t="901" x="1938338" y="2600325"/>
          <p14:tracePt t="906" x="1930400" y="2616200"/>
          <p14:tracePt t="919" x="1912938" y="2616200"/>
          <p14:tracePt t="924" x="1905000" y="2624138"/>
          <p14:tracePt t="928" x="1897063" y="2624138"/>
          <p14:tracePt t="936" x="1889125" y="2632075"/>
          <p14:tracePt t="944" x="1873250" y="2640013"/>
          <p14:tracePt t="948" x="1865313" y="2647950"/>
          <p14:tracePt t="955" x="1841500" y="2647950"/>
          <p14:tracePt t="961" x="1825625" y="2655888"/>
          <p14:tracePt t="971" x="1801813" y="2679700"/>
          <p14:tracePt t="980" x="1793875" y="2687638"/>
          <p14:tracePt t="987" x="1785938" y="2687638"/>
          <p14:tracePt t="991" x="1778000" y="2695575"/>
          <p14:tracePt t="1002" x="1770063" y="2695575"/>
          <p14:tracePt t="1012" x="1762125" y="2695575"/>
          <p14:tracePt t="1025" x="1730375" y="2695575"/>
          <p14:tracePt t="1031" x="1698625" y="2679700"/>
          <p14:tracePt t="1035" x="1651000" y="2663825"/>
          <p14:tracePt t="1043" x="1587500" y="2640013"/>
          <p14:tracePt t="1047" x="1554163" y="2632075"/>
          <p14:tracePt t="1050" x="1498600" y="2616200"/>
          <p14:tracePt t="1053" x="1474788" y="2608263"/>
          <p14:tracePt t="1057" x="1411288" y="2592388"/>
          <p14:tracePt t="1059" x="1403350" y="2592388"/>
          <p14:tracePt t="1061" x="1379538" y="2584450"/>
          <p14:tracePt t="1063" x="1363663" y="2576513"/>
          <p14:tracePt t="1064" x="1347788" y="2576513"/>
          <p14:tracePt t="1065" x="1339850" y="2576513"/>
          <p14:tracePt t="1068" x="1323975" y="2576513"/>
          <p14:tracePt t="1070" x="1292225" y="2566988"/>
          <p14:tracePt t="1072" x="1260475" y="2559050"/>
          <p14:tracePt t="1075" x="1244600" y="2551113"/>
          <p14:tracePt t="1078" x="1195388" y="2551113"/>
          <p14:tracePt t="1086" x="1100138" y="2543175"/>
          <p14:tracePt t="1092" x="1036638" y="2511425"/>
          <p14:tracePt t="1099" x="844550" y="2519363"/>
          <p14:tracePt t="1109" x="781050" y="2527300"/>
          <p14:tracePt t="1113" x="606425" y="2527300"/>
          <p14:tracePt t="1119" x="469900" y="2527300"/>
          <p14:tracePt t="1121" x="430213" y="2519363"/>
          <p14:tracePt t="1126" x="342900" y="2519363"/>
          <p14:tracePt t="1130" x="279400" y="2519363"/>
          <p14:tracePt t="1133" x="247650" y="2519363"/>
          <p14:tracePt t="1137" x="215900" y="2519363"/>
          <p14:tracePt t="1139" x="200025" y="2519363"/>
          <p14:tracePt t="1140" x="184150" y="2519363"/>
          <p14:tracePt t="1141" x="176213" y="2519363"/>
          <p14:tracePt t="1143" x="150813" y="2527300"/>
          <p14:tracePt t="1145" x="142875" y="2527300"/>
          <p14:tracePt t="1152" x="134938" y="2527300"/>
          <p14:tracePt t="1154" x="119063" y="2535238"/>
          <p14:tracePt t="1165" x="127000" y="2535238"/>
          <p14:tracePt t="1174" x="134938" y="2551113"/>
          <p14:tracePt t="1185" x="184150" y="2559050"/>
          <p14:tracePt t="1192" x="295275" y="2566988"/>
          <p14:tracePt t="1196" x="454025" y="2566988"/>
          <p14:tracePt t="1201" x="654050" y="2566988"/>
          <p14:tracePt t="1204" x="781050" y="2576513"/>
          <p14:tracePt t="1206" x="844550" y="2576513"/>
          <p14:tracePt t="1209" x="1060450" y="2576513"/>
          <p14:tracePt t="1211" x="1228725" y="2576513"/>
          <p14:tracePt t="1214" x="1355725" y="2576513"/>
          <p14:tracePt t="1217" x="1490663" y="2576513"/>
          <p14:tracePt t="1225" x="1912938" y="2584450"/>
          <p14:tracePt t="1229" x="2224088" y="2584450"/>
          <p14:tracePt t="1232" x="2551113" y="2584450"/>
          <p14:tracePt t="1241" x="3022600" y="2584450"/>
          <p14:tracePt t="1245" x="3381375" y="2576513"/>
          <p14:tracePt t="1250" x="3692525" y="2566988"/>
          <p14:tracePt t="1252" x="3748088" y="2566988"/>
          <p14:tracePt t="1256" x="4027488" y="2551113"/>
          <p14:tracePt t="1260" x="4281488" y="2543175"/>
          <p14:tracePt t="1263" x="4441825" y="2535238"/>
          <p14:tracePt t="1267" x="4632325" y="2511425"/>
          <p14:tracePt t="1269" x="4800600" y="2511425"/>
          <p14:tracePt t="1273" x="4935538" y="2511425"/>
          <p14:tracePt t="1275" x="4975225" y="2503488"/>
          <p14:tracePt t="1282" x="5286375" y="2495550"/>
          <p14:tracePt t="1291" x="5534025" y="2479675"/>
          <p14:tracePt t="1293" x="5605463" y="2479675"/>
          <p14:tracePt t="1295" x="5661025" y="2479675"/>
          <p14:tracePt t="1303" x="5797550" y="2479675"/>
          <p14:tracePt t="1305" x="5853113" y="2487613"/>
          <p14:tracePt t="1307" x="5868988" y="2487613"/>
          <p14:tracePt t="1311" x="5900738" y="2487613"/>
          <p14:tracePt t="1318" x="5988050" y="2511425"/>
          <p14:tracePt t="1326" x="6043613" y="2535238"/>
          <p14:tracePt t="1333" x="6067425" y="2551113"/>
          <p14:tracePt t="1337" x="6083300" y="2566988"/>
          <p14:tracePt t="1347" x="6108700" y="2584450"/>
          <p14:tracePt t="1350" x="6116638" y="2592388"/>
          <p14:tracePt t="1358" x="6116638" y="2600325"/>
          <p14:tracePt t="1368" x="6100763" y="2624138"/>
          <p14:tracePt t="1379" x="6091238" y="2624138"/>
          <p14:tracePt t="1492" x="6091238" y="2632075"/>
          <p14:tracePt t="1499" x="6091238" y="2640013"/>
          <p14:tracePt t="1504" x="6091238" y="2647950"/>
          <p14:tracePt t="1510" x="6091238" y="2655888"/>
          <p14:tracePt t="1584" x="6083300" y="2655888"/>
          <p14:tracePt t="1593" x="6067425" y="2655888"/>
          <p14:tracePt t="1601" x="6043613" y="2663825"/>
          <p14:tracePt t="1608" x="6035675" y="2671763"/>
          <p14:tracePt t="1617" x="6027738" y="2679700"/>
          <p14:tracePt t="2983" x="6011863" y="2679700"/>
          <p14:tracePt t="2996" x="5868988" y="2759075"/>
          <p14:tracePt t="3005" x="5789613" y="2798763"/>
          <p14:tracePt t="3019" x="5526088" y="2935288"/>
          <p14:tracePt t="3033" x="5310188" y="3038475"/>
          <p14:tracePt t="3042" x="5151438" y="3109913"/>
          <p14:tracePt t="3050" x="5006975" y="3157538"/>
          <p14:tracePt t="3063" x="4672013" y="3252788"/>
          <p14:tracePt t="3077" x="4394200" y="3309938"/>
          <p14:tracePt t="3089" x="4051300" y="3381375"/>
          <p14:tracePt t="3102" x="3684588" y="3436938"/>
          <p14:tracePt t="3116" x="3292475" y="3516313"/>
          <p14:tracePt t="3129" x="2949575" y="3621088"/>
          <p14:tracePt t="3142" x="2655888" y="3724275"/>
          <p14:tracePt t="3151" x="2463800" y="3787775"/>
          <p14:tracePt t="3162" x="2281238" y="3859213"/>
          <p14:tracePt t="3166" x="2265363" y="3867150"/>
          <p14:tracePt t="3175" x="2065338" y="3948113"/>
          <p14:tracePt t="3178" x="2009775" y="3956050"/>
          <p14:tracePt t="3180" x="1978025" y="3971925"/>
          <p14:tracePt t="3180" x="1970088" y="3979863"/>
          <p14:tracePt t="3183" x="1954213" y="3979863"/>
          <p14:tracePt t="3189" x="1881188" y="4011613"/>
          <p14:tracePt t="3193" x="1817688" y="4027488"/>
          <p14:tracePt t="3194" x="1778000" y="4043363"/>
          <p14:tracePt t="3196" x="1762125" y="4051300"/>
          <p14:tracePt t="3204" x="1651000" y="4090988"/>
          <p14:tracePt t="3206" x="1635125" y="4098925"/>
          <p14:tracePt t="3216" x="1474788" y="4138613"/>
          <p14:tracePt t="3219" x="1443038" y="4146550"/>
          <p14:tracePt t="3227" x="1308100" y="4202113"/>
          <p14:tracePt t="3233" x="1163638" y="4233863"/>
          <p14:tracePt t="3237" x="1139825" y="4241800"/>
          <p14:tracePt t="3239" x="1100138" y="4249738"/>
          <p14:tracePt t="3240" x="1020763" y="4273550"/>
          <p14:tracePt t="3241" x="973138" y="4281488"/>
          <p14:tracePt t="3252" x="820738" y="4338638"/>
          <p14:tracePt t="3256" x="693738" y="4370388"/>
          <p14:tracePt t="3259" x="677863" y="4386263"/>
          <p14:tracePt t="3266" x="566738" y="4433888"/>
          <p14:tracePt t="3271" x="469900" y="4465638"/>
          <p14:tracePt t="3272" x="446088" y="4473575"/>
          <p14:tracePt t="3274" x="438150" y="4473575"/>
          <p14:tracePt t="3277" x="406400" y="4489450"/>
          <p14:tracePt t="3280" x="398463" y="4497388"/>
          <p14:tracePt t="3288" x="327025" y="4521200"/>
          <p14:tracePt t="3291" x="319088" y="4529138"/>
          <p14:tracePt t="3298" x="311150" y="4537075"/>
          <p14:tracePt t="3301" x="295275" y="4545013"/>
          <p14:tracePt t="3338" x="295275" y="4552950"/>
          <p14:tracePt t="3344" x="295275" y="4568825"/>
          <p14:tracePt t="3347" x="295275" y="4576763"/>
          <p14:tracePt t="3355" x="311150" y="4592638"/>
          <p14:tracePt t="3359" x="319088" y="4608513"/>
          <p14:tracePt t="3368" x="319088" y="4616450"/>
          <p14:tracePt t="3374" x="327025" y="4616450"/>
          <p14:tracePt t="3377" x="327025" y="4624388"/>
          <p14:tracePt t="3384" x="334963" y="4641850"/>
          <p14:tracePt t="3388" x="334963" y="4649788"/>
          <p14:tracePt t="3396" x="342900" y="4649788"/>
          <p14:tracePt t="3406" x="350838" y="4649788"/>
          <p14:tracePt t="3409" x="350838" y="4657725"/>
          <p14:tracePt t="3441" x="350838" y="4665663"/>
          <p14:tracePt t="3446" x="358775" y="4673600"/>
          <p14:tracePt t="3451" x="366713" y="4681538"/>
          <p14:tracePt t="3453" x="374650" y="4681538"/>
          <p14:tracePt t="3456" x="382588" y="4689475"/>
          <p14:tracePt t="3465" x="390525" y="4689475"/>
          <p14:tracePt t="3467" x="390525" y="4697413"/>
          <p14:tracePt t="3476" x="414338" y="4721225"/>
          <p14:tracePt t="3481" x="422275" y="4721225"/>
          <p14:tracePt t="3486" x="438150" y="4729163"/>
          <p14:tracePt t="3489" x="469900" y="4745038"/>
          <p14:tracePt t="3498" x="517525" y="4760913"/>
          <p14:tracePt t="3505" x="558800" y="4760913"/>
          <p14:tracePt t="3508" x="582613" y="4760913"/>
          <p14:tracePt t="3511" x="590550" y="4760913"/>
          <p14:tracePt t="3521" x="661988" y="4721225"/>
          <p14:tracePt t="3524" x="693738" y="4689475"/>
          <p14:tracePt t="3527" x="701675" y="4689475"/>
          <p14:tracePt t="3535" x="733425" y="4633913"/>
          <p14:tracePt t="3538" x="749300" y="4584700"/>
          <p14:tracePt t="3540" x="765175" y="4545013"/>
          <p14:tracePt t="3543" x="773113" y="4529138"/>
          <p14:tracePt t="3554" x="804863" y="4378325"/>
          <p14:tracePt t="3557" x="812800" y="4314825"/>
          <p14:tracePt t="3567" x="836613" y="4210050"/>
          <p14:tracePt t="3569" x="844550" y="4154488"/>
          <p14:tracePt t="3571" x="860425" y="4083050"/>
          <p14:tracePt t="3572" x="868363" y="4067175"/>
          <p14:tracePt t="3573" x="877888" y="4035425"/>
          <p14:tracePt t="3576" x="885825" y="3979863"/>
          <p14:tracePt t="3586" x="917575" y="3819525"/>
          <p14:tracePt t="3589" x="933450" y="3756025"/>
          <p14:tracePt t="3590" x="933450" y="3732213"/>
          <p14:tracePt t="3599" x="957263" y="3621088"/>
          <p14:tracePt t="3609" x="981075" y="3508375"/>
          <p14:tracePt t="3615" x="989013" y="3452813"/>
          <p14:tracePt t="3622" x="989013" y="3444875"/>
          <p14:tracePt t="3630" x="989013" y="3436938"/>
          <p14:tracePt t="3651" x="989013" y="3444875"/>
          <p14:tracePt t="3660" x="973138" y="3460750"/>
          <p14:tracePt t="3664" x="973138" y="3476625"/>
          <p14:tracePt t="3667" x="965200" y="3500438"/>
          <p14:tracePt t="3678" x="957263" y="3532188"/>
          <p14:tracePt t="3684" x="949325" y="3563938"/>
          <p14:tracePt t="3687" x="941388" y="3587750"/>
          <p14:tracePt t="3697" x="933450" y="3621088"/>
          <p14:tracePt t="3702" x="925513" y="3629025"/>
          <p14:tracePt t="3703" x="925513" y="3652838"/>
          <p14:tracePt t="3713" x="925513" y="3692525"/>
          <p14:tracePt t="3716" x="925513" y="3716338"/>
          <p14:tracePt t="3718" x="925513" y="3732213"/>
          <p14:tracePt t="3720" x="925513" y="3740150"/>
          <p14:tracePt t="3729" x="933450" y="3771900"/>
          <p14:tracePt t="3732" x="933450" y="3787775"/>
          <p14:tracePt t="3738" x="933450" y="3835400"/>
          <p14:tracePt t="3743" x="933450" y="3898900"/>
          <p14:tracePt t="3748" x="925513" y="3956050"/>
          <p14:tracePt t="3756" x="917575" y="4027488"/>
          <p14:tracePt t="3760" x="901700" y="4090988"/>
          <p14:tracePt t="3772" x="868363" y="4194175"/>
          <p14:tracePt t="3778" x="836613" y="4314825"/>
          <p14:tracePt t="3781" x="828675" y="4394200"/>
          <p14:tracePt t="3783" x="820738" y="4425950"/>
          <p14:tracePt t="3785" x="812800" y="4457700"/>
          <p14:tracePt t="3800" x="796925" y="4705350"/>
          <p14:tracePt t="3803" x="812800" y="4768850"/>
          <p14:tracePt t="3805" x="812800" y="4776788"/>
          <p14:tracePt t="3807" x="820738" y="4784725"/>
          <p14:tracePt t="3813" x="828675" y="4879975"/>
          <p14:tracePt t="3816" x="836613" y="4903788"/>
          <p14:tracePt t="3818" x="860425" y="4943475"/>
          <p14:tracePt t="3822" x="877888" y="4984750"/>
          <p14:tracePt t="3824" x="885825" y="4992688"/>
          <p14:tracePt t="3834" x="901700" y="5040313"/>
          <p14:tracePt t="3838" x="917575" y="5064125"/>
          <p14:tracePt t="3844" x="941388" y="5087938"/>
          <p14:tracePt t="3853" x="949325" y="5095875"/>
          <p14:tracePt t="3903" x="949325" y="5103813"/>
          <p14:tracePt t="3908" x="949325" y="5111750"/>
          <p14:tracePt t="3912" x="941388" y="5127625"/>
          <p14:tracePt t="3919" x="941388" y="5143500"/>
          <p14:tracePt t="3924" x="941388" y="5151438"/>
          <p14:tracePt t="3929" x="941388" y="5191125"/>
          <p14:tracePt t="3935" x="941388" y="5214938"/>
          <p14:tracePt t="3948" x="941388" y="5254625"/>
          <p14:tracePt t="3952" x="941388" y="5278438"/>
          <p14:tracePt t="3954" x="957263" y="5319713"/>
          <p14:tracePt t="3964" x="965200" y="5375275"/>
          <p14:tracePt t="3971" x="973138" y="5414963"/>
          <p14:tracePt t="3973" x="973138" y="5430838"/>
          <p14:tracePt t="3975" x="973138" y="5438775"/>
          <p14:tracePt t="3984" x="973138" y="5470525"/>
          <p14:tracePt t="3988" x="973138" y="5494338"/>
          <p14:tracePt t="3990" x="973138" y="5502275"/>
          <p14:tracePt t="3994" x="973138" y="5510213"/>
          <p14:tracePt t="4000" x="965200" y="5526088"/>
          <p14:tracePt t="4006" x="957263" y="5541963"/>
          <p14:tracePt t="4011" x="949325" y="5549900"/>
          <p14:tracePt t="4019" x="933450" y="5589588"/>
          <p14:tracePt t="4025" x="925513" y="5597525"/>
          <p14:tracePt t="4028" x="917575" y="5621338"/>
          <p14:tracePt t="4031" x="917575" y="5629275"/>
          <p14:tracePt t="4045" x="901700" y="5670550"/>
          <p14:tracePt t="4049" x="901700" y="5734050"/>
          <p14:tracePt t="4051" x="901700" y="5749925"/>
          <p14:tracePt t="4060" x="901700" y="5797550"/>
          <p14:tracePt t="4065" x="901700" y="5829300"/>
          <p14:tracePt t="4067" x="901700" y="5845175"/>
          <p14:tracePt t="4070" x="901700" y="5853113"/>
          <p14:tracePt t="4075" x="901700" y="5900738"/>
          <p14:tracePt t="4077" x="901700" y="5908675"/>
          <p14:tracePt t="4079" x="901700" y="5916613"/>
          <p14:tracePt t="4083" x="901700" y="5940425"/>
          <p14:tracePt t="4085" x="901700" y="5948363"/>
          <p14:tracePt t="4087" x="901700" y="5956300"/>
          <p14:tracePt t="4090" x="901700" y="5972175"/>
          <p14:tracePt t="4099" x="901700" y="5988050"/>
          <p14:tracePt t="4104" x="893763" y="6013450"/>
          <p14:tracePt t="4112" x="877888" y="6037263"/>
          <p14:tracePt t="4115" x="877888" y="6053138"/>
          <p14:tracePt t="4118" x="877888" y="6061075"/>
          <p14:tracePt t="4125" x="868363" y="6084888"/>
          <p14:tracePt t="4135" x="868363" y="6116638"/>
          <p14:tracePt t="4141" x="868363" y="6132513"/>
          <p14:tracePt t="4148" x="868363" y="6188075"/>
          <p14:tracePt t="4153" x="868363" y="6219825"/>
          <p14:tracePt t="4157" x="877888" y="6235700"/>
          <p14:tracePt t="4159" x="877888" y="6251575"/>
          <p14:tracePt t="4168" x="885825" y="6291263"/>
          <p14:tracePt t="4173" x="893763" y="6299200"/>
          <p14:tracePt t="4175" x="893763" y="6315075"/>
          <p14:tracePt t="4179" x="893763" y="6323013"/>
          <p14:tracePt t="4259" x="885825" y="6323013"/>
          <p14:tracePt t="4264" x="877888" y="6323013"/>
          <p14:tracePt t="4267" x="877888" y="6330950"/>
          <p14:tracePt t="4270" x="860425" y="6330950"/>
          <p14:tracePt t="4277" x="844550" y="6338888"/>
          <p14:tracePt t="4285" x="828675" y="6356350"/>
          <p14:tracePt t="4291" x="812800" y="6356350"/>
          <p14:tracePt t="4300" x="804863" y="6372225"/>
          <p14:tracePt t="4303" x="804863" y="6380163"/>
          <p14:tracePt t="4308" x="804863" y="6403975"/>
          <p14:tracePt t="4317" x="820738" y="6427788"/>
          <p14:tracePt t="4325" x="828675" y="6443663"/>
          <p14:tracePt t="4335" x="860425" y="6459538"/>
          <p14:tracePt t="4343" x="877888" y="6467475"/>
          <p14:tracePt t="4349" x="909638" y="6475413"/>
          <p14:tracePt t="4356" x="917575" y="6475413"/>
          <p14:tracePt t="4363" x="941388" y="6475413"/>
          <p14:tracePt t="4367" x="957263" y="6475413"/>
          <p14:tracePt t="4376" x="996950" y="6459538"/>
          <p14:tracePt t="4384" x="1020763" y="6451600"/>
          <p14:tracePt t="4393" x="1028700" y="6435725"/>
          <p14:tracePt t="4401" x="1044575" y="6427788"/>
          <p14:tracePt t="4482" x="1052513" y="6427788"/>
          <p14:tracePt t="4494" x="1060450" y="6427788"/>
          <p14:tracePt t="4504" x="1084263" y="6435725"/>
          <p14:tracePt t="4510" x="1108075" y="6443663"/>
          <p14:tracePt t="4521" x="1108075" y="6451600"/>
          <p14:tracePt t="4529" x="1116013" y="6451600"/>
          <p14:tracePt t="4655" x="1116013" y="6459538"/>
          <p14:tracePt t="4663" x="1116013" y="6483350"/>
          <p14:tracePt t="4672" x="1100138" y="6523038"/>
          <p14:tracePt t="4679" x="1092200" y="6538913"/>
          <p14:tracePt t="4695" x="1084263" y="6546850"/>
          <p14:tracePt t="4767" x="1084263" y="6515100"/>
          <p14:tracePt t="4780" x="1100138" y="6372225"/>
          <p14:tracePt t="4793" x="1068388" y="6100763"/>
          <p14:tracePt t="4804" x="1052513" y="5932488"/>
          <p14:tracePt t="4813" x="996950" y="5694363"/>
          <p14:tracePt t="4827" x="852488" y="5214938"/>
          <p14:tracePt t="4841" x="717550" y="4808538"/>
          <p14:tracePt t="4855" x="669925" y="4616450"/>
          <p14:tracePt t="4869" x="654050" y="4298950"/>
          <p14:tracePt t="4882" x="693738" y="4090988"/>
          <p14:tracePt t="4894" x="741363" y="3979863"/>
          <p14:tracePt t="4907" x="852488" y="3795713"/>
          <p14:tracePt t="4919" x="941388" y="3668713"/>
          <p14:tracePt t="4932" x="1052513" y="3532188"/>
          <p14:tracePt t="4945" x="1171575" y="3421063"/>
          <p14:tracePt t="4957" x="1228725" y="3381375"/>
          <p14:tracePt t="4964" x="1284288" y="3349625"/>
          <p14:tracePt t="4973" x="1316038" y="3317875"/>
          <p14:tracePt t="4980" x="1331913" y="3309938"/>
          <p14:tracePt t="5063" x="1331913" y="3317875"/>
          <p14:tracePt t="5086" x="1323975" y="3421063"/>
          <p14:tracePt t="5094" x="1323975" y="3452813"/>
          <p14:tracePt t="5101" x="1323975" y="3476625"/>
          <p14:tracePt t="5114" x="1316038" y="3516313"/>
          <p14:tracePt t="5126" x="1316038" y="3524250"/>
          <p14:tracePt t="5135" x="1316038" y="3540125"/>
          <p14:tracePt t="5148" x="1316038" y="3548063"/>
          <p14:tracePt t="5169" x="1316038" y="3556000"/>
          <p14:tracePt t="5576" x="1316038" y="3548063"/>
          <p14:tracePt t="5585" x="1300163" y="3524250"/>
          <p14:tracePt t="5591" x="1292225" y="3508375"/>
          <p14:tracePt t="5597" x="1284288" y="3492500"/>
          <p14:tracePt t="5605" x="1276350" y="3460750"/>
          <p14:tracePt t="5617" x="1260475" y="3429000"/>
          <p14:tracePt t="5623" x="1260475" y="3405188"/>
          <p14:tracePt t="5630" x="1260475" y="3389313"/>
          <p14:tracePt t="5635" x="1260475" y="3381375"/>
          <p14:tracePt t="5641" x="1252538" y="3365500"/>
          <p14:tracePt t="5643" x="1252538" y="3357563"/>
          <p14:tracePt t="5645" x="1252538" y="3349625"/>
          <p14:tracePt t="5649" x="1252538" y="3341688"/>
          <p14:tracePt t="5652" x="1252538" y="3333750"/>
          <p14:tracePt t="5656" x="1252538" y="3325813"/>
          <p14:tracePt t="5658" x="1252538" y="3317875"/>
          <p14:tracePt t="5661" x="1252538" y="3309938"/>
          <p14:tracePt t="5664" x="1252538" y="3302000"/>
          <p14:tracePt t="5672" x="1252538" y="3286125"/>
          <p14:tracePt t="5675" x="1252538" y="3270250"/>
          <p14:tracePt t="5679" x="1252538" y="3262313"/>
          <p14:tracePt t="5682" x="1252538" y="3252788"/>
          <p14:tracePt t="5688" x="1252538" y="3236913"/>
          <p14:tracePt t="5692" x="1268413" y="3228975"/>
          <p14:tracePt t="5702" x="1276350" y="3205163"/>
          <p14:tracePt t="5709" x="1284288" y="3197225"/>
          <p14:tracePt t="5713" x="1284288" y="3181350"/>
          <p14:tracePt t="5720" x="1292225" y="3173413"/>
          <p14:tracePt t="5723" x="1292225" y="3165475"/>
          <p14:tracePt t="5731" x="1300163" y="3157538"/>
          <p14:tracePt t="5736" x="1300163" y="3149600"/>
          <p14:tracePt t="5743" x="1300163" y="3141663"/>
          <p14:tracePt t="6256" x="1308100" y="3141663"/>
          <p14:tracePt t="6261" x="1308100" y="3149600"/>
          <p14:tracePt t="6361" x="1308100" y="3157538"/>
          <p14:tracePt t="6370" x="1292225" y="3157538"/>
          <p14:tracePt t="6375" x="1292225" y="3165475"/>
          <p14:tracePt t="6382" x="1276350" y="3181350"/>
          <p14:tracePt t="6392" x="1276350" y="3189288"/>
          <p14:tracePt t="6406" x="1268413" y="3197225"/>
          <p14:tracePt t="6415" x="1260475" y="3213100"/>
          <p14:tracePt t="6420" x="1252538" y="3221038"/>
          <p14:tracePt t="6425" x="1244600" y="3221038"/>
          <p14:tracePt t="6434" x="1244600" y="3228975"/>
          <p14:tracePt t="6440" x="1244600" y="3236913"/>
          <p14:tracePt t="6450" x="1236663" y="3252788"/>
          <p14:tracePt t="6459" x="1228725" y="3262313"/>
          <p14:tracePt t="6465" x="1228725" y="3270250"/>
          <p14:tracePt t="6472" x="1220788" y="3286125"/>
          <p14:tracePt t="6481" x="1211263" y="3294063"/>
          <p14:tracePt t="6494" x="1211263" y="3309938"/>
          <p14:tracePt t="6503" x="1203325" y="3333750"/>
          <p14:tracePt t="6512" x="1203325" y="3357563"/>
          <p14:tracePt t="6521" x="1187450" y="3389313"/>
          <p14:tracePt t="6531" x="1179513" y="3429000"/>
          <p14:tracePt t="6537" x="1171575" y="3444875"/>
          <p14:tracePt t="6542" x="1171575" y="3452813"/>
          <p14:tracePt t="6545" x="1163638" y="3468688"/>
          <p14:tracePt t="6548" x="1163638" y="3476625"/>
          <p14:tracePt t="6555" x="1147763" y="3500438"/>
          <p14:tracePt t="6563" x="1147763" y="3524250"/>
          <p14:tracePt t="6566" x="1139825" y="3540125"/>
          <p14:tracePt t="6571" x="1131888" y="3563938"/>
          <p14:tracePt t="6577" x="1123950" y="3587750"/>
          <p14:tracePt t="6582" x="1116013" y="3605213"/>
          <p14:tracePt t="6588" x="1116013" y="3629025"/>
          <p14:tracePt t="6591" x="1116013" y="3636963"/>
          <p14:tracePt t="6594" x="1116013" y="3644900"/>
          <p14:tracePt t="6601" x="1108075" y="3676650"/>
          <p14:tracePt t="6607" x="1108075" y="3684588"/>
          <p14:tracePt t="6611" x="1092200" y="3708400"/>
          <p14:tracePt t="6616" x="1100138" y="3740150"/>
          <p14:tracePt t="6623" x="1100138" y="3779838"/>
          <p14:tracePt t="6631" x="1100138" y="3819525"/>
          <p14:tracePt t="6636" x="1108075" y="3843338"/>
          <p14:tracePt t="6642" x="1116013" y="3890963"/>
          <p14:tracePt t="6647" x="1123950" y="3898900"/>
          <p14:tracePt t="6651" x="1123950" y="3938588"/>
          <p14:tracePt t="6656" x="1131888" y="3971925"/>
          <p14:tracePt t="6664" x="1131888" y="4019550"/>
          <p14:tracePt t="6671" x="1139825" y="4059238"/>
          <p14:tracePt t="6676" x="1147763" y="4075113"/>
          <p14:tracePt t="6683" x="1155700" y="4106863"/>
          <p14:tracePt t="6692" x="1163638" y="4138613"/>
          <p14:tracePt t="6697" x="1163638" y="4154488"/>
          <p14:tracePt t="6704" x="1163638" y="4178300"/>
          <p14:tracePt t="6707" x="1163638" y="4186238"/>
          <p14:tracePt t="6711" x="1171575" y="4210050"/>
          <p14:tracePt t="6715" x="1171575" y="4225925"/>
          <p14:tracePt t="6718" x="1195388" y="4217988"/>
          <p14:tracePt t="6725" x="1187450" y="4265613"/>
          <p14:tracePt t="6734" x="1195388" y="4306888"/>
          <p14:tracePt t="6740" x="1195388" y="4330700"/>
          <p14:tracePt t="6746" x="1203325" y="4386263"/>
          <p14:tracePt t="6749" x="1203325" y="4394200"/>
          <p14:tracePt t="6756" x="1220788" y="4465638"/>
          <p14:tracePt t="6761" x="1228725" y="4497388"/>
          <p14:tracePt t="6767" x="1228725" y="4521200"/>
          <p14:tracePt t="6770" x="1244600" y="4545013"/>
          <p14:tracePt t="6774" x="1244600" y="4568825"/>
          <p14:tracePt t="6778" x="1260475" y="4600575"/>
          <p14:tracePt t="6784" x="1260475" y="4641850"/>
          <p14:tracePt t="6788" x="1276350" y="4665663"/>
          <p14:tracePt t="6795" x="1284288" y="4689475"/>
          <p14:tracePt t="6805" x="1300163" y="4745038"/>
          <p14:tracePt t="6814" x="1300163" y="4776788"/>
          <p14:tracePt t="6819" x="1300163" y="4784725"/>
          <p14:tracePt t="6827" x="1300163" y="4800600"/>
          <p14:tracePt t="6833" x="1308100" y="4808538"/>
          <p14:tracePt t="7033" x="1308100" y="4816475"/>
          <p14:tracePt t="7037" x="1308100" y="4824413"/>
          <p14:tracePt t="7040" x="1308100" y="4832350"/>
          <p14:tracePt t="7043" x="1308100" y="4848225"/>
          <p14:tracePt t="7050" x="1308100" y="4872038"/>
          <p14:tracePt t="7056" x="1300163" y="4887913"/>
          <p14:tracePt t="7063" x="1300163" y="4919663"/>
          <p14:tracePt t="7075" x="1300163" y="4967288"/>
          <p14:tracePt t="7079" x="1300163" y="4976813"/>
          <p14:tracePt t="7084" x="1300163" y="5008563"/>
          <p14:tracePt t="7093" x="1300163" y="5032375"/>
          <p14:tracePt t="7096" x="1300163" y="5040313"/>
          <p14:tracePt t="7104" x="1300163" y="5048250"/>
          <p14:tracePt t="7296" x="1292225" y="5048250"/>
          <p14:tracePt t="7305" x="1276350" y="5056188"/>
          <p14:tracePt t="7312" x="1268413" y="5064125"/>
          <p14:tracePt t="7347" x="1276350" y="5064125"/>
          <p14:tracePt t="7361" x="1331913" y="5048250"/>
          <p14:tracePt t="7372" x="1419225" y="5024438"/>
          <p14:tracePt t="7386" x="1562100" y="5024438"/>
          <p14:tracePt t="7400" x="1722438" y="5040313"/>
          <p14:tracePt t="7409" x="1817688" y="5056188"/>
          <p14:tracePt t="7422" x="2017713" y="5087938"/>
          <p14:tracePt t="7435" x="2216150" y="5127625"/>
          <p14:tracePt t="7448" x="2384425" y="5143500"/>
          <p14:tracePt t="7457" x="2624138" y="5159375"/>
          <p14:tracePt t="7464" x="2767013" y="5167313"/>
          <p14:tracePt t="7469" x="2909888" y="5175250"/>
          <p14:tracePt t="7474" x="3030538" y="5183188"/>
          <p14:tracePt t="7476" x="3078163" y="5183188"/>
          <p14:tracePt t="7477" x="3125788" y="5191125"/>
          <p14:tracePt t="7480" x="3205163" y="5191125"/>
          <p14:tracePt t="7483" x="3260725" y="5191125"/>
          <p14:tracePt t="7484" x="3317875" y="5191125"/>
          <p14:tracePt t="7486" x="3357563" y="5191125"/>
          <p14:tracePt t="7489" x="3405188" y="5191125"/>
          <p14:tracePt t="7491" x="3429000" y="5191125"/>
          <p14:tracePt t="7498" x="3579813" y="5207000"/>
          <p14:tracePt t="7504" x="3684588" y="5207000"/>
          <p14:tracePt t="7509" x="3843338" y="5214938"/>
          <p14:tracePt t="7512" x="3914775" y="5214938"/>
          <p14:tracePt t="7514" x="3946525" y="5230813"/>
          <p14:tracePt t="7523" x="4106863" y="5230813"/>
          <p14:tracePt t="7530" x="4233863" y="5230813"/>
          <p14:tracePt t="7535" x="4305300" y="5230813"/>
          <p14:tracePt t="7541" x="4425950" y="5230813"/>
          <p14:tracePt t="7544" x="4433888" y="5230813"/>
          <p14:tracePt t="7547" x="4489450" y="5230813"/>
          <p14:tracePt t="7550" x="4537075" y="5230813"/>
          <p14:tracePt t="7552" x="4600575" y="5238750"/>
          <p14:tracePt t="7553" x="4608513" y="5246688"/>
          <p14:tracePt t="7557" x="4695825" y="5246688"/>
          <p14:tracePt t="7560" x="4745038" y="5254625"/>
          <p14:tracePt t="7562" x="4768850" y="5254625"/>
          <p14:tracePt t="7565" x="4816475" y="5254625"/>
          <p14:tracePt t="7567" x="4840288" y="5254625"/>
          <p14:tracePt t="7573" x="4943475" y="5262563"/>
          <p14:tracePt t="7578" x="5046663" y="5262563"/>
          <p14:tracePt t="7585" x="5207000" y="5270500"/>
          <p14:tracePt t="7589" x="5230813" y="5270500"/>
          <p14:tracePt t="7595" x="5389563" y="5270500"/>
          <p14:tracePt t="7599" x="5502275" y="5270500"/>
          <p14:tracePt t="7605" x="5597525" y="5270500"/>
          <p14:tracePt t="7609" x="5724525" y="5254625"/>
          <p14:tracePt t="7614" x="5837238" y="5246688"/>
          <p14:tracePt t="7616" x="5924550" y="5246688"/>
          <p14:tracePt t="7627" x="6116638" y="5222875"/>
          <p14:tracePt t="7630" x="6243638" y="5214938"/>
          <p14:tracePt t="7639" x="6418263" y="5191125"/>
          <p14:tracePt t="7646" x="6586538" y="5183188"/>
          <p14:tracePt t="7652" x="6673850" y="5183188"/>
          <p14:tracePt t="7655" x="6729413" y="5183188"/>
          <p14:tracePt t="7661" x="6834188" y="5183188"/>
          <p14:tracePt t="7667" x="6985000" y="5183188"/>
          <p14:tracePt t="7670" x="7016750" y="5191125"/>
          <p14:tracePt t="7671" x="7088188" y="5183188"/>
          <p14:tracePt t="7675" x="7145338" y="5183188"/>
          <p14:tracePt t="7676" x="7177088" y="5183188"/>
          <p14:tracePt t="7687" x="7335838" y="5183188"/>
          <p14:tracePt t="7691" x="7423150" y="5183188"/>
          <p14:tracePt t="7697" x="7567613" y="5183188"/>
          <p14:tracePt t="7700" x="7623175" y="5183188"/>
          <p14:tracePt t="7701" x="7631113" y="5183188"/>
          <p14:tracePt t="7702" x="7654925" y="5183188"/>
          <p14:tracePt t="7711" x="7805738" y="5175250"/>
          <p14:tracePt t="7715" x="7918450" y="5167313"/>
          <p14:tracePt t="7717" x="7981950" y="5167313"/>
          <p14:tracePt t="7719" x="8029575" y="5167313"/>
          <p14:tracePt t="7731" x="8253413" y="5127625"/>
          <p14:tracePt t="7735" x="8388350" y="5127625"/>
          <p14:tracePt t="7744" x="8540750" y="5119688"/>
          <p14:tracePt t="7748" x="8691563" y="5119688"/>
          <p14:tracePt t="7759" x="8826500" y="5143500"/>
          <p14:tracePt t="7765" x="8978900" y="5143500"/>
          <p14:tracePt t="7768" x="9018588" y="5143500"/>
          <p14:tracePt t="7777" x="9193213" y="5143500"/>
          <p14:tracePt t="7781" x="9274175" y="5143500"/>
          <p14:tracePt t="7784" x="9337675" y="5119688"/>
          <p14:tracePt t="7788" x="9353550" y="5119688"/>
          <p14:tracePt t="7796" x="9472613" y="5119688"/>
          <p14:tracePt t="7800" x="9551988" y="5111750"/>
          <p14:tracePt t="7809" x="9688513" y="5095875"/>
          <p14:tracePt t="7814" x="9783763" y="5087938"/>
          <p14:tracePt t="7819" x="9807575" y="5080000"/>
          <p14:tracePt t="7827" x="9952038" y="5064125"/>
          <p14:tracePt t="7830" x="9959975" y="5064125"/>
          <p14:tracePt t="7831" x="9991725" y="5064125"/>
          <p14:tracePt t="7832" x="9999663" y="5064125"/>
          <p14:tracePt t="7834" x="10015538" y="5064125"/>
          <p14:tracePt t="7842" x="10063163" y="5056188"/>
          <p14:tracePt t="7846" x="10094913" y="5056188"/>
          <p14:tracePt t="7853" x="10118725" y="5048250"/>
          <p14:tracePt t="7981" x="10118725" y="5040313"/>
          <p14:tracePt t="7994" x="10134600" y="5000625"/>
          <p14:tracePt t="8009" x="10158413" y="4903788"/>
          <p14:tracePt t="8022" x="10182225" y="4808538"/>
          <p14:tracePt t="8036" x="10245725" y="4649788"/>
          <p14:tracePt t="8045" x="10294938" y="4537075"/>
          <p14:tracePt t="8059" x="10390188" y="4298950"/>
          <p14:tracePt t="8075" x="10477500" y="4019550"/>
          <p14:tracePt t="8090" x="10509250" y="3787775"/>
          <p14:tracePt t="8104" x="10509250" y="3571875"/>
          <p14:tracePt t="8117" x="10493375" y="3413125"/>
          <p14:tracePt t="8125" x="10485438" y="3325813"/>
          <p14:tracePt t="8137" x="10461625" y="3141663"/>
          <p14:tracePt t="8150" x="10461625" y="3046413"/>
          <p14:tracePt t="8163" x="10445750" y="2951163"/>
          <p14:tracePt t="8171" x="10445750" y="2927350"/>
          <p14:tracePt t="8177" x="10445750" y="2909888"/>
          <p14:tracePt t="8184" x="10453688" y="2901950"/>
          <p14:tracePt t="8199" x="10453688" y="2894013"/>
          <p14:tracePt t="8205" x="10453688" y="2886075"/>
          <p14:tracePt t="8215" x="10461625" y="2886075"/>
          <p14:tracePt t="8226" x="10477500" y="2878138"/>
          <p14:tracePt t="8238" x="10509250" y="2846388"/>
          <p14:tracePt t="8246" x="10517188" y="2838450"/>
          <p14:tracePt t="8251" x="10533063" y="2830513"/>
          <p14:tracePt t="8260" x="10533063" y="2822575"/>
          <p14:tracePt t="8268" x="10533063" y="2814638"/>
          <p14:tracePt t="8273" x="10525125" y="2814638"/>
          <p14:tracePt t="8277" x="10525125" y="2806700"/>
          <p14:tracePt t="8291" x="10517188" y="2806700"/>
          <p14:tracePt t="8302" x="10501313" y="2806700"/>
          <p14:tracePt t="8307" x="10485438" y="2806700"/>
          <p14:tracePt t="8316" x="10469563" y="2806700"/>
          <p14:tracePt t="8327" x="10421938" y="2798763"/>
          <p14:tracePt t="8335" x="10390188" y="2782888"/>
          <p14:tracePt t="8341" x="10342563" y="2767013"/>
          <p14:tracePt t="8346" x="10261600" y="2743200"/>
          <p14:tracePt t="8353" x="10253663" y="2743200"/>
          <p14:tracePt t="8358" x="10182225" y="2703513"/>
          <p14:tracePt t="8362" x="10102850" y="2679700"/>
          <p14:tracePt t="8369" x="10023475" y="2655888"/>
          <p14:tracePt t="8373" x="9959975" y="2632075"/>
          <p14:tracePt t="8378" x="9894888" y="2592388"/>
          <p14:tracePt t="8380" x="9847263" y="2576513"/>
          <p14:tracePt t="8382" x="9807575" y="2566988"/>
          <p14:tracePt t="8384" x="9791700" y="2559050"/>
          <p14:tracePt t="8386" x="9759950" y="2543175"/>
          <p14:tracePt t="8387" x="9736138" y="2543175"/>
          <p14:tracePt t="8390" x="9688513" y="2535238"/>
          <p14:tracePt t="8392" x="9672638" y="2535238"/>
          <p14:tracePt t="8394" x="9625013" y="2527300"/>
          <p14:tracePt t="8396" x="9609138" y="2519363"/>
          <p14:tracePt t="8397" x="9551988" y="2503488"/>
          <p14:tracePt t="8398" x="9536113" y="2503488"/>
          <p14:tracePt t="8399" x="9520238" y="2503488"/>
          <p14:tracePt t="8402" x="9504363" y="2503488"/>
          <p14:tracePt t="8409" x="9361488" y="2479675"/>
          <p14:tracePt t="8414" x="9274175" y="2471738"/>
          <p14:tracePt t="8416" x="9242425" y="2479675"/>
          <p14:tracePt t="8423" x="9097963" y="2479675"/>
          <p14:tracePt t="8429" x="9074150" y="2479675"/>
          <p14:tracePt t="8434" x="8923338" y="2479675"/>
          <p14:tracePt t="8439" x="8802688" y="2479675"/>
          <p14:tracePt t="8445" x="8723313" y="2487613"/>
          <p14:tracePt t="8447" x="8643938" y="2487613"/>
          <p14:tracePt t="8451" x="8580438" y="2503488"/>
          <p14:tracePt t="8453" x="8523288" y="2511425"/>
          <p14:tracePt t="8455" x="8515350" y="2511425"/>
          <p14:tracePt t="8462" x="8364538" y="2519363"/>
          <p14:tracePt t="8467" x="8348663" y="2519363"/>
          <p14:tracePt t="8472" x="8237538" y="2535238"/>
          <p14:tracePt t="8476" x="8164513" y="2535238"/>
          <p14:tracePt t="8482" x="8069263" y="2543175"/>
          <p14:tracePt t="8486" x="7997825" y="2543175"/>
          <p14:tracePt t="8490" x="7958138" y="2551113"/>
          <p14:tracePt t="8493" x="7902575" y="2559050"/>
          <p14:tracePt t="8495" x="7878763" y="2559050"/>
          <p14:tracePt t="8497" x="7829550" y="2566988"/>
          <p14:tracePt t="8498" x="7821613" y="2566988"/>
          <p14:tracePt t="8501" x="7781925" y="2576513"/>
          <p14:tracePt t="8504" x="7758113" y="2576513"/>
          <p14:tracePt t="8505" x="7726363" y="2576513"/>
          <p14:tracePt t="8507" x="7718425" y="2576513"/>
          <p14:tracePt t="8508" x="7694613" y="2576513"/>
          <p14:tracePt t="8510" x="7646988" y="2584450"/>
          <p14:tracePt t="8520" x="7551738" y="2592388"/>
          <p14:tracePt t="8523" x="7470775" y="2600325"/>
          <p14:tracePt t="8532" x="7351713" y="2600325"/>
          <p14:tracePt t="8536" x="7256463" y="2600325"/>
          <p14:tracePt t="8541" x="7119938" y="2600325"/>
          <p14:tracePt t="8544" x="7056438" y="2600325"/>
          <p14:tracePt t="8549" x="6937375" y="2600325"/>
          <p14:tracePt t="8552" x="6913563" y="2600325"/>
          <p14:tracePt t="8557" x="6737350" y="2600325"/>
          <p14:tracePt t="8560" x="6626225" y="2600325"/>
          <p14:tracePt t="8562" x="6602413" y="2600325"/>
          <p14:tracePt t="8565" x="6523038" y="2600325"/>
          <p14:tracePt t="8574" x="6299200" y="2600325"/>
          <p14:tracePt t="8577" x="6188075" y="2600325"/>
          <p14:tracePt t="8579" x="6156325" y="2600325"/>
          <p14:tracePt t="8587" x="5948363" y="2600325"/>
          <p14:tracePt t="8591" x="5829300" y="2600325"/>
          <p14:tracePt t="8596" x="5653088" y="2608263"/>
          <p14:tracePt t="8600" x="5621338" y="2608263"/>
          <p14:tracePt t="8607" x="5397500" y="2608263"/>
          <p14:tracePt t="8611" x="5326063" y="2616200"/>
          <p14:tracePt t="8613" x="5262563" y="2616200"/>
          <p14:tracePt t="8615" x="5230813" y="2616200"/>
          <p14:tracePt t="8622" x="5127625" y="2616200"/>
          <p14:tracePt t="8626" x="5087938" y="2616200"/>
          <p14:tracePt t="8629" x="5038725" y="2624138"/>
          <p14:tracePt t="8632" x="5014913" y="2616200"/>
          <p14:tracePt t="8641" x="4879975" y="2632075"/>
          <p14:tracePt t="8644" x="4832350" y="2640013"/>
          <p14:tracePt t="8648" x="4752975" y="2647950"/>
          <p14:tracePt t="8655" x="4640263" y="2647950"/>
          <p14:tracePt t="8658" x="4616450" y="2647950"/>
          <p14:tracePt t="8661" x="4521200" y="2671763"/>
          <p14:tracePt t="8672" x="4337050" y="2679700"/>
          <p14:tracePt t="8677" x="4297363" y="2679700"/>
          <p14:tracePt t="8681" x="4170363" y="2687638"/>
          <p14:tracePt t="8685" x="4067175" y="2695575"/>
          <p14:tracePt t="8694" x="3914775" y="2719388"/>
          <p14:tracePt t="8697" x="3835400" y="2727325"/>
          <p14:tracePt t="8699" x="3811588" y="2727325"/>
          <p14:tracePt t="8700" x="3724275" y="2743200"/>
          <p14:tracePt t="8702" x="3700463" y="2743200"/>
          <p14:tracePt t="8713" x="3563938" y="2767013"/>
          <p14:tracePt t="8717" x="3413125" y="2790825"/>
          <p14:tracePt t="8726" x="3325813" y="2806700"/>
          <p14:tracePt t="8729" x="3284538" y="2822575"/>
          <p14:tracePt t="8732" x="3236913" y="2830513"/>
          <p14:tracePt t="8741" x="3213100" y="2830513"/>
          <p14:tracePt t="8745" x="3189288" y="2830513"/>
          <p14:tracePt t="8753" x="3141663" y="2838450"/>
          <p14:tracePt t="8761" x="3101975" y="2854325"/>
          <p14:tracePt t="8769" x="3078163" y="2870200"/>
          <p14:tracePt t="8772" x="3070225" y="2870200"/>
          <p14:tracePt t="8778" x="3062288" y="2878138"/>
          <p14:tracePt t="8786" x="3062288" y="2886075"/>
          <p14:tracePt t="8796" x="3046413" y="2894013"/>
          <p14:tracePt t="8807" x="3038475" y="2901950"/>
          <p14:tracePt t="8812" x="3038475" y="2909888"/>
          <p14:tracePt t="8821" x="3030538" y="2935288"/>
          <p14:tracePt t="8829" x="3030538" y="2967038"/>
          <p14:tracePt t="8838" x="3030538" y="3014663"/>
          <p14:tracePt t="8844" x="3030538" y="3054350"/>
          <p14:tracePt t="8847" x="3030538" y="3070225"/>
          <p14:tracePt t="8852" x="3030538" y="3109913"/>
          <p14:tracePt t="8855" x="3022600" y="3133725"/>
          <p14:tracePt t="8862" x="3022600" y="3181350"/>
          <p14:tracePt t="8866" x="3022600" y="3221038"/>
          <p14:tracePt t="8869" x="3022600" y="3270250"/>
          <p14:tracePt t="8871" x="3022600" y="3294063"/>
          <p14:tracePt t="8872" x="3022600" y="3309938"/>
          <p14:tracePt t="8873" x="3022600" y="3325813"/>
          <p14:tracePt t="8877" x="3022600" y="3349625"/>
          <p14:tracePt t="8878" x="3022600" y="3365500"/>
          <p14:tracePt t="8881" x="3022600" y="3405188"/>
          <p14:tracePt t="8890" x="3030538" y="3484563"/>
          <p14:tracePt t="8893" x="3038475" y="3540125"/>
          <p14:tracePt t="8905" x="3062288" y="3668713"/>
          <p14:tracePt t="8909" x="3070225" y="3708400"/>
          <p14:tracePt t="8919" x="3086100" y="3803650"/>
          <p14:tracePt t="8925" x="3117850" y="3922713"/>
          <p14:tracePt t="8936" x="3125788" y="4011613"/>
          <p14:tracePt t="8941" x="3149600" y="4090988"/>
          <p14:tracePt t="8945" x="3149600" y="4122738"/>
          <p14:tracePt t="8947" x="3165475" y="4154488"/>
          <p14:tracePt t="8950" x="3173413" y="4178300"/>
          <p14:tracePt t="8952" x="3173413" y="4194175"/>
          <p14:tracePt t="8956" x="3173413" y="4225925"/>
          <p14:tracePt t="8959" x="3181350" y="4249738"/>
          <p14:tracePt t="8963" x="3189288" y="4291013"/>
          <p14:tracePt t="8967" x="3205163" y="4330700"/>
          <p14:tracePt t="8969" x="3205163" y="4354513"/>
          <p14:tracePt t="8972" x="3205163" y="4370388"/>
          <p14:tracePt t="8975" x="3205163" y="4378325"/>
          <p14:tracePt t="8982" x="3221038" y="4433888"/>
          <p14:tracePt t="8986" x="3236913" y="4473575"/>
          <p14:tracePt t="8989" x="3236913" y="4505325"/>
          <p14:tracePt t="8990" x="3236913" y="4513263"/>
          <p14:tracePt t="9000" x="3260725" y="4576763"/>
          <p14:tracePt t="9008" x="3268663" y="4633913"/>
          <p14:tracePt t="9017" x="3268663" y="4673600"/>
          <p14:tracePt t="9021" x="3276600" y="4697413"/>
          <p14:tracePt t="9030" x="3292475" y="4729163"/>
          <p14:tracePt t="9032" x="3292475" y="4737100"/>
          <p14:tracePt t="9037" x="3300413" y="4745038"/>
          <p14:tracePt t="9043" x="3300413" y="4760913"/>
          <p14:tracePt t="9051" x="3300413" y="4776788"/>
          <p14:tracePt t="9060" x="3300413" y="4808538"/>
          <p14:tracePt t="9063" x="3300413" y="4816475"/>
          <p14:tracePt t="9069" x="3300413" y="4832350"/>
          <p14:tracePt t="9073" x="3292475" y="4872038"/>
          <p14:tracePt t="9083" x="3284538" y="4903788"/>
          <p14:tracePt t="9086" x="3276600" y="4935538"/>
          <p14:tracePt t="9098" x="3276600" y="4967288"/>
          <p14:tracePt t="9102" x="3276600" y="5000625"/>
          <p14:tracePt t="9104" x="3276600" y="5008563"/>
          <p14:tracePt t="9112" x="3268663" y="5032375"/>
          <p14:tracePt t="9115" x="3268663" y="5040313"/>
          <p14:tracePt t="9116" x="3268663" y="5048250"/>
          <p14:tracePt t="9125" x="3268663" y="5064125"/>
          <p14:tracePt t="9130" x="3268663" y="5080000"/>
          <p14:tracePt t="9141" x="3268663" y="5087938"/>
          <p14:tracePt t="9143" x="3268663" y="5095875"/>
          <p14:tracePt t="9152" x="3268663" y="5111750"/>
          <p14:tracePt t="9166" x="3276600" y="5135563"/>
          <p14:tracePt t="9175" x="3276600" y="5151438"/>
          <p14:tracePt t="9187" x="3292475" y="5175250"/>
          <p14:tracePt t="9190" x="3300413" y="5191125"/>
          <p14:tracePt t="9200" x="3317875" y="5214938"/>
          <p14:tracePt t="9204" x="3333750" y="5222875"/>
          <p14:tracePt t="9212" x="3357563" y="5262563"/>
          <p14:tracePt t="9217" x="3365500" y="5270500"/>
          <p14:tracePt t="9221" x="3381375" y="5294313"/>
          <p14:tracePt t="9223" x="3389313" y="5302250"/>
          <p14:tracePt t="9232" x="3405188" y="5335588"/>
          <p14:tracePt t="9235" x="3421063" y="5343525"/>
          <p14:tracePt t="9238" x="3429000" y="5351463"/>
          <p14:tracePt t="9241" x="3444875" y="5359400"/>
          <p14:tracePt t="9250" x="3468688" y="5383213"/>
          <p14:tracePt t="9255" x="3476625" y="5391150"/>
          <p14:tracePt t="9260" x="3492500" y="5399088"/>
          <p14:tracePt t="9267" x="3500438" y="5414963"/>
          <p14:tracePt t="9271" x="3532188" y="5422900"/>
          <p14:tracePt t="9273" x="3540125" y="5422900"/>
          <p14:tracePt t="9284" x="3603625" y="5438775"/>
          <p14:tracePt t="9286" x="3619500" y="5438775"/>
          <p14:tracePt t="9295" x="3740150" y="5446713"/>
          <p14:tracePt t="9300" x="3835400" y="5446713"/>
          <p14:tracePt t="9303" x="3867150" y="5446713"/>
          <p14:tracePt t="9309" x="3938588" y="5462588"/>
          <p14:tracePt t="9315" x="4122738" y="5462588"/>
          <p14:tracePt t="9318" x="4210050" y="5462588"/>
          <p14:tracePt t="9322" x="4352925" y="5454650"/>
          <p14:tracePt t="9330" x="4616450" y="5446713"/>
          <p14:tracePt t="9335" x="4648200" y="5446713"/>
          <p14:tracePt t="9340" x="4911725" y="5438775"/>
          <p14:tracePt t="9344" x="5111750" y="5430838"/>
          <p14:tracePt t="9353" x="5478463" y="5414963"/>
          <p14:tracePt t="9359" x="5781675" y="5391150"/>
          <p14:tracePt t="9364" x="5932488" y="5383213"/>
          <p14:tracePt t="9369" x="6188075" y="5367338"/>
          <p14:tracePt t="9375" x="6330950" y="5351463"/>
          <p14:tracePt t="9377" x="6394450" y="5351463"/>
          <p14:tracePt t="9379" x="6499225" y="5351463"/>
          <p14:tracePt t="9381" x="6618288" y="5351463"/>
          <p14:tracePt t="9383" x="6657975" y="5351463"/>
          <p14:tracePt t="9390" x="6802438" y="5351463"/>
          <p14:tracePt t="9393" x="6897688" y="5351463"/>
          <p14:tracePt t="9396" x="7016750" y="5351463"/>
          <p14:tracePt t="9399" x="7080250" y="5351463"/>
          <p14:tracePt t="9407" x="7343775" y="5351463"/>
          <p14:tracePt t="9410" x="7431088" y="5351463"/>
          <p14:tracePt t="9417" x="7710488" y="5359400"/>
          <p14:tracePt t="9426" x="7934325" y="5359400"/>
          <p14:tracePt t="9430" x="8085138" y="5367338"/>
          <p14:tracePt t="9439" x="8380413" y="5367338"/>
          <p14:tracePt t="9450" x="8747125" y="5359400"/>
          <p14:tracePt t="9453" x="8810625" y="5359400"/>
          <p14:tracePt t="9462" x="9177338" y="5343525"/>
          <p14:tracePt t="9469" x="9385300" y="5335588"/>
          <p14:tracePt t="9472" x="9512300" y="5319713"/>
          <p14:tracePt t="9475" x="9585325" y="5319713"/>
          <p14:tracePt t="9483" x="9839325" y="5302250"/>
          <p14:tracePt t="9486" x="9926638" y="5294313"/>
          <p14:tracePt t="9488" x="10047288" y="5286375"/>
          <p14:tracePt t="9492" x="10142538" y="5278438"/>
          <p14:tracePt t="9501" x="10398125" y="5270500"/>
          <p14:tracePt t="9509" x="10556875" y="5262563"/>
          <p14:tracePt t="9513" x="10629900" y="5254625"/>
          <p14:tracePt t="9522" x="10772775" y="5246688"/>
          <p14:tracePt t="9530" x="10875963" y="5238750"/>
          <p14:tracePt t="9536" x="10923588" y="5246688"/>
          <p14:tracePt t="9541" x="10996613" y="5246688"/>
          <p14:tracePt t="9545" x="11012488" y="5246688"/>
          <p14:tracePt t="9550" x="11036300" y="5246688"/>
          <p14:tracePt t="9555" x="11044238" y="5246688"/>
          <p14:tracePt t="9563" x="11052175" y="5246688"/>
          <p14:tracePt t="9703" x="11052175" y="5230813"/>
          <p14:tracePt t="9716" x="11012488" y="5143500"/>
          <p14:tracePt t="9729" x="10955338" y="4976813"/>
          <p14:tracePt t="9740" x="10883900" y="4760913"/>
          <p14:tracePt t="9753" x="10804525" y="4481513"/>
          <p14:tracePt t="9764" x="10756900" y="4241800"/>
          <p14:tracePt t="9777" x="10693400" y="3922713"/>
          <p14:tracePt t="9789" x="10653713" y="3605213"/>
          <p14:tracePt t="9802" x="10612438" y="3381375"/>
          <p14:tracePt t="9810" x="10580688" y="3244850"/>
          <p14:tracePt t="9821" x="10548938" y="3070225"/>
          <p14:tracePt t="9833" x="10541000" y="2967038"/>
          <p14:tracePt t="9846" x="10533063" y="2854325"/>
          <p14:tracePt t="9859" x="10517188" y="2759075"/>
          <p14:tracePt t="9866" x="10517188" y="2735263"/>
          <p14:tracePt t="9873" x="10517188" y="2727325"/>
          <p14:tracePt t="9878" x="10509250" y="2727325"/>
          <p14:tracePt t="9892" x="10509250" y="2719388"/>
          <p14:tracePt t="9953" x="10501313" y="2719388"/>
          <p14:tracePt t="9973" x="10406063" y="2719388"/>
          <p14:tracePt t="9988" x="10174288" y="2703513"/>
          <p14:tracePt t="10004" x="9847263" y="2703513"/>
          <p14:tracePt t="10019" x="9313863" y="2679700"/>
          <p14:tracePt t="10032" x="8778875" y="2647950"/>
          <p14:tracePt t="10043" x="8483600" y="2616200"/>
          <p14:tracePt t="10056" x="7519988" y="2511425"/>
          <p14:tracePt t="10060" x="7454900" y="2511425"/>
          <p14:tracePt t="10072" x="6562725" y="2447925"/>
          <p14:tracePt t="10084" x="5932488" y="2408238"/>
          <p14:tracePt t="10098" x="5349875" y="2360613"/>
          <p14:tracePt t="10112" x="4895850" y="2352675"/>
          <p14:tracePt t="10125" x="4679950" y="2352675"/>
          <p14:tracePt t="10133" x="4624388" y="2352675"/>
          <p14:tracePt t="10142" x="4600575" y="2352675"/>
          <p14:tracePt t="10212" x="4592638" y="2352675"/>
          <p14:tracePt t="10228" x="4584700" y="2352675"/>
          <p14:tracePt t="10235" x="4576763" y="2352675"/>
          <p14:tracePt t="10241" x="4568825" y="2352675"/>
          <p14:tracePt t="10245" x="4560888" y="2352675"/>
          <p14:tracePt t="10263" x="4545013" y="2360613"/>
          <p14:tracePt t="10271" x="4537075" y="2368550"/>
          <p14:tracePt t="10284" x="4457700" y="2424113"/>
          <p14:tracePt t="10298" x="4344988" y="2559050"/>
          <p14:tracePt t="10310" x="4273550" y="2679700"/>
          <p14:tracePt t="10322" x="4162425" y="2838450"/>
          <p14:tracePt t="10335" x="4075113" y="3006725"/>
          <p14:tracePt t="10344" x="4019550" y="3109913"/>
          <p14:tracePt t="10357" x="3978275" y="3197225"/>
          <p14:tracePt t="10368" x="3922713" y="3349625"/>
          <p14:tracePt t="10382" x="3883025" y="3476625"/>
          <p14:tracePt t="10390" x="3875088" y="3516313"/>
          <p14:tracePt t="10400" x="3835400" y="3571875"/>
          <p14:tracePt t="10410" x="3827463" y="3605213"/>
          <p14:tracePt t="10422" x="3819525" y="3613150"/>
          <p14:tracePt t="10467" x="3819525" y="3605213"/>
          <p14:tracePt t="10476" x="3819525" y="3595688"/>
          <p14:tracePt t="10485" x="3787775" y="3540125"/>
          <p14:tracePt t="10493" x="3771900" y="3484563"/>
          <p14:tracePt t="10503" x="3756025" y="3452813"/>
          <p14:tracePt t="10516" x="3716338" y="3365500"/>
          <p14:tracePt t="10527" x="3700463" y="3325813"/>
          <p14:tracePt t="10534" x="3692525" y="3294063"/>
          <p14:tracePt t="10542" x="3684588" y="3270250"/>
          <p14:tracePt t="10550" x="3684588" y="3244850"/>
          <p14:tracePt t="10558" x="3684588" y="3228975"/>
          <p14:tracePt t="10564" x="3684588" y="3221038"/>
          <p14:tracePt t="10570" x="3684588" y="3213100"/>
          <p14:tracePt t="10741" x="3684588" y="3221038"/>
          <p14:tracePt t="10813" x="3684588" y="3213100"/>
          <p14:tracePt t="10822" x="3684588" y="3181350"/>
          <p14:tracePt t="10832" x="3676650" y="3133725"/>
          <p14:tracePt t="10843" x="3676650" y="3109913"/>
          <p14:tracePt t="10852" x="3676650" y="3062288"/>
          <p14:tracePt t="10861" x="3676650" y="3038475"/>
          <p14:tracePt t="10874" x="3700463" y="2982913"/>
          <p14:tracePt t="10885" x="3708400" y="2935288"/>
          <p14:tracePt t="10895" x="3724275" y="2886075"/>
          <p14:tracePt t="10904" x="3724275" y="2862263"/>
          <p14:tracePt t="10913" x="3732213" y="2830513"/>
          <p14:tracePt t="10922" x="3740150" y="2806700"/>
          <p14:tracePt t="10976" x="3732213" y="2806700"/>
          <p14:tracePt t="10990" x="3732213" y="2838450"/>
          <p14:tracePt t="11002" x="3716338" y="2878138"/>
          <p14:tracePt t="11016" x="3676650" y="2959100"/>
          <p14:tracePt t="11030" x="3611563" y="3038475"/>
          <p14:tracePt t="11040" x="3563938" y="3101975"/>
          <p14:tracePt t="11049" x="3540125" y="3125788"/>
          <p14:tracePt t="11058" x="3516313" y="3165475"/>
          <p14:tracePt t="11067" x="3500438" y="3181350"/>
          <p14:tracePt t="11073" x="3500438" y="3197225"/>
          <p14:tracePt t="11080" x="3500438" y="3213100"/>
          <p14:tracePt t="11091" x="3492500" y="3221038"/>
          <p14:tracePt t="11101" x="3484563" y="3236913"/>
          <p14:tracePt t="11120" x="3468688" y="3278188"/>
          <p14:tracePt t="11132" x="3460750" y="3341688"/>
          <p14:tracePt t="11146" x="3444875" y="3389313"/>
          <p14:tracePt t="11155" x="3429000" y="3436938"/>
          <p14:tracePt t="11170" x="3421063" y="3532188"/>
          <p14:tracePt t="11180" x="3421063" y="3579813"/>
          <p14:tracePt t="11187" x="3421063" y="3613150"/>
          <p14:tracePt t="11194" x="3421063" y="3636963"/>
          <p14:tracePt t="11201" x="3421063" y="3644900"/>
          <p14:tracePt t="11306" x="3421063" y="3660775"/>
          <p14:tracePt t="11318" x="3405188" y="3692525"/>
          <p14:tracePt t="11325" x="3405188" y="3708400"/>
          <p14:tracePt t="11331" x="3397250" y="3716338"/>
          <p14:tracePt t="11337" x="3397250" y="3724275"/>
          <p14:tracePt t="11343" x="3397250" y="3748088"/>
          <p14:tracePt t="11351" x="3397250" y="3763963"/>
          <p14:tracePt t="11357" x="3397250" y="3779838"/>
          <p14:tracePt t="11368" x="3389313" y="3819525"/>
          <p14:tracePt t="11377" x="3381375" y="3843338"/>
          <p14:tracePt t="11388" x="3373438" y="3906838"/>
          <p14:tracePt t="11397" x="3373438" y="3948113"/>
          <p14:tracePt t="11407" x="3381375" y="3995738"/>
          <p14:tracePt t="11416" x="3389313" y="4035425"/>
          <p14:tracePt t="11427" x="3389313" y="4083050"/>
          <p14:tracePt t="11436" x="3397250" y="4138613"/>
          <p14:tracePt t="11444" x="3405188" y="4170363"/>
          <p14:tracePt t="11453" x="3413125" y="4194175"/>
          <p14:tracePt t="11462" x="3413125" y="4225925"/>
          <p14:tracePt t="11468" x="3413125" y="4233863"/>
          <p14:tracePt t="11474" x="3413125" y="4241800"/>
          <p14:tracePt t="11478" x="3413125" y="4249738"/>
          <p14:tracePt t="11483" x="3413125" y="4257675"/>
          <p14:tracePt t="11487" x="3413125" y="4265613"/>
          <p14:tracePt t="11491" x="3413125" y="4273550"/>
          <p14:tracePt t="11502" x="3413125" y="4281488"/>
          <p14:tracePt t="11622" x="3413125" y="4291013"/>
          <p14:tracePt t="11629" x="3413125" y="4298950"/>
          <p14:tracePt t="11638" x="3421063" y="4322763"/>
          <p14:tracePt t="11643" x="3421063" y="4330700"/>
          <p14:tracePt t="11649" x="3421063" y="4338638"/>
          <p14:tracePt t="11659" x="3421063" y="4362450"/>
          <p14:tracePt t="11665" x="3421063" y="4370388"/>
          <p14:tracePt t="11672" x="3421063" y="4378325"/>
          <p14:tracePt t="11678" x="3421063" y="4394200"/>
          <p14:tracePt t="11685" x="3421063" y="4410075"/>
          <p14:tracePt t="11695" x="3421063" y="4418013"/>
          <p14:tracePt t="11701" x="3421063" y="4433888"/>
          <p14:tracePt t="11711" x="3421063" y="4449763"/>
          <p14:tracePt t="11724" x="3421063" y="4473575"/>
          <p14:tracePt t="11734" x="3421063" y="4481513"/>
          <p14:tracePt t="11745" x="3421063" y="4489450"/>
          <p14:tracePt t="11751" x="3421063" y="4497388"/>
          <p14:tracePt t="11763" x="3421063" y="4505325"/>
          <p14:tracePt t="11770" x="3421063" y="4513263"/>
          <p14:tracePt t="11784" x="3429000" y="4521200"/>
          <p14:tracePt t="11794" x="3429000" y="4537075"/>
          <p14:tracePt t="11804" x="3429000" y="4545013"/>
          <p14:tracePt t="11811" x="3436938" y="4545013"/>
          <p14:tracePt t="11824" x="3436938" y="4552950"/>
          <p14:tracePt t="11832" x="3436938" y="4560888"/>
          <p14:tracePt t="11840" x="3429000" y="4560888"/>
          <p14:tracePt t="11848" x="3429000" y="4568825"/>
          <p14:tracePt t="11857" x="3436938" y="4568825"/>
          <p14:tracePt t="11868" x="3444875" y="4568825"/>
          <p14:tracePt t="11917" x="3444875" y="4576763"/>
          <p14:tracePt t="11929" x="3444875" y="4584700"/>
          <p14:tracePt t="11934" x="3444875" y="4592638"/>
          <p14:tracePt t="11938" x="3444875" y="4600575"/>
          <p14:tracePt t="11942" x="3444875" y="4608513"/>
          <p14:tracePt t="11948" x="3452813" y="4616450"/>
          <p14:tracePt t="11951" x="3460750" y="4624388"/>
          <p14:tracePt t="11960" x="3468688" y="4641850"/>
          <p14:tracePt t="11969" x="3468688" y="4657725"/>
          <p14:tracePt t="11972" x="3476625" y="4665663"/>
          <p14:tracePt t="11977" x="3476625" y="4673600"/>
          <p14:tracePt t="11981" x="3492500" y="4673600"/>
          <p14:tracePt t="11990" x="3492500" y="4681538"/>
          <p14:tracePt t="11993" x="3492500" y="4689475"/>
          <p14:tracePt t="11998" x="3500438" y="4689475"/>
          <p14:tracePt t="12005" x="3500438" y="4697413"/>
          <p14:tracePt t="12110" x="3508375" y="4705350"/>
          <p14:tracePt t="12123" x="3540125" y="4705350"/>
          <p14:tracePt t="12135" x="3643313" y="4721225"/>
          <p14:tracePt t="12149" x="3748088" y="4737100"/>
          <p14:tracePt t="12160" x="3835400" y="4752975"/>
          <p14:tracePt t="12172" x="3986213" y="4768850"/>
          <p14:tracePt t="12185" x="4114800" y="4776788"/>
          <p14:tracePt t="12198" x="4297363" y="4800600"/>
          <p14:tracePt t="12206" x="4402138" y="4808538"/>
          <p14:tracePt t="12219" x="4608513" y="4808538"/>
          <p14:tracePt t="12230" x="4760913" y="4800600"/>
          <p14:tracePt t="12243" x="4895850" y="4800600"/>
          <p14:tracePt t="12254" x="4967288" y="4792663"/>
          <p14:tracePt t="12263" x="4991100" y="4800600"/>
          <p14:tracePt t="12271" x="4975225" y="4824413"/>
          <p14:tracePt t="12275" x="4999038" y="4824413"/>
          <p14:tracePt t="12297" x="5006975" y="4840288"/>
          <p14:tracePt t="12305" x="4959350" y="4864100"/>
          <p14:tracePt t="12319" x="4935538" y="4903788"/>
          <p14:tracePt t="12331" x="4951413" y="4943475"/>
          <p14:tracePt t="12343" x="5072063" y="4943475"/>
          <p14:tracePt t="12357" x="5159375" y="4943475"/>
          <p14:tracePt t="12365" x="5207000" y="4943475"/>
          <p14:tracePt t="12378" x="5326063" y="4959350"/>
          <p14:tracePt t="12388" x="5373688" y="4967288"/>
          <p14:tracePt t="12398" x="5422900" y="4976813"/>
          <p14:tracePt t="12408" x="5446713" y="4992688"/>
          <p14:tracePt t="12414" x="5454650" y="4992688"/>
          <p14:tracePt t="12422" x="5470525" y="5000625"/>
          <p14:tracePt t="12430" x="5494338" y="5000625"/>
          <p14:tracePt t="12438" x="5526088" y="5008563"/>
          <p14:tracePt t="12447" x="5565775" y="5008563"/>
          <p14:tracePt t="12456" x="5597525" y="5008563"/>
          <p14:tracePt t="12459" x="5621338" y="5008563"/>
          <p14:tracePt t="12471" x="5692775" y="5008563"/>
          <p14:tracePt t="12484" x="5781675" y="5008563"/>
          <p14:tracePt t="12492" x="5821363" y="5008563"/>
          <p14:tracePt t="12504" x="5908675" y="5000625"/>
          <p14:tracePt t="12514" x="5956300" y="4992688"/>
          <p14:tracePt t="12523" x="5980113" y="4992688"/>
          <p14:tracePt t="12531" x="6019800" y="4992688"/>
          <p14:tracePt t="12541" x="6091238" y="4984750"/>
          <p14:tracePt t="12554" x="6172200" y="4976813"/>
          <p14:tracePt t="12567" x="6315075" y="4959350"/>
          <p14:tracePt t="12582" x="6515100" y="4943475"/>
          <p14:tracePt t="12594" x="6634163" y="4927600"/>
          <p14:tracePt t="12606" x="6777038" y="4903788"/>
          <p14:tracePt t="12620" x="6897688" y="4895850"/>
          <p14:tracePt t="12627" x="6929438" y="4887913"/>
          <p14:tracePt t="12636" x="6977063" y="4879975"/>
          <p14:tracePt t="12640" x="6985000" y="4879975"/>
          <p14:tracePt t="12650" x="7008813" y="4879975"/>
          <p14:tracePt t="12656" x="7024688" y="4872038"/>
          <p14:tracePt t="12668" x="7048500" y="4872038"/>
          <p14:tracePt t="12684" x="7127875" y="4872038"/>
          <p14:tracePt t="12696" x="7224713" y="4872038"/>
          <p14:tracePt t="12710" x="7312025" y="4872038"/>
          <p14:tracePt t="12727" x="7415213" y="4872038"/>
          <p14:tracePt t="12808" x="7407275" y="4872038"/>
          <p14:tracePt t="12814" x="7391400" y="4872038"/>
          <p14:tracePt t="12826" x="7343775" y="4872038"/>
          <p14:tracePt t="12840" x="7288213" y="4872038"/>
          <p14:tracePt t="12852" x="7135813" y="4872038"/>
          <p14:tracePt t="12861" x="7032625" y="4872038"/>
          <p14:tracePt t="12870" x="6969125" y="4872038"/>
          <p14:tracePt t="12876" x="6834188" y="4864100"/>
          <p14:tracePt t="12889" x="6570663" y="4856163"/>
          <p14:tracePt t="12902" x="6338888" y="4856163"/>
          <p14:tracePt t="12914" x="6172200" y="4848225"/>
          <p14:tracePt t="12927" x="5995988" y="4856163"/>
          <p14:tracePt t="12936" x="5956300" y="4856163"/>
          <p14:tracePt t="12943" x="5916613" y="4856163"/>
          <p14:tracePt t="12958" x="5861050" y="4856163"/>
          <p14:tracePt t="12973" x="5853113" y="4856163"/>
          <p14:tracePt t="12981" x="5829300" y="4856163"/>
          <p14:tracePt t="12990" x="5821363" y="4856163"/>
          <p14:tracePt t="12998" x="5789613" y="4856163"/>
          <p14:tracePt t="13008" x="5757863" y="4856163"/>
          <p14:tracePt t="13017" x="5732463" y="4856163"/>
          <p14:tracePt t="13027" x="5708650" y="4848225"/>
          <p14:tracePt t="13035" x="5692775" y="4848225"/>
          <p14:tracePt t="13043" x="5661025" y="4848225"/>
          <p14:tracePt t="13051" x="5629275" y="4848225"/>
          <p14:tracePt t="13059" x="5621338" y="4848225"/>
          <p14:tracePt t="13065" x="5605463" y="4848225"/>
          <p14:tracePt t="13070" x="5597525" y="4848225"/>
          <p14:tracePt t="13074" x="5589588" y="4848225"/>
          <p14:tracePt t="13080" x="5565775" y="4848225"/>
          <p14:tracePt t="13087" x="5549900" y="4840288"/>
          <p14:tracePt t="13093" x="5526088" y="4840288"/>
          <p14:tracePt t="13101" x="5494338" y="4824413"/>
          <p14:tracePt t="13111" x="5462588" y="4816475"/>
          <p14:tracePt t="13122" x="5407025" y="4792663"/>
          <p14:tracePt t="13130" x="5373688" y="4776788"/>
          <p14:tracePt t="13145" x="5318125" y="4760913"/>
          <p14:tracePt t="13153" x="5278438" y="4745038"/>
          <p14:tracePt t="13165" x="5222875" y="4729163"/>
          <p14:tracePt t="13174" x="5183188" y="4713288"/>
          <p14:tracePt t="13187" x="5135563" y="4689475"/>
          <p14:tracePt t="13197" x="5111750" y="4673600"/>
          <p14:tracePt t="13206" x="5072063" y="4657725"/>
          <p14:tracePt t="13215" x="5038725" y="4641850"/>
          <p14:tracePt t="13223" x="4999038" y="4624388"/>
          <p14:tracePt t="13229" x="4983163" y="4616450"/>
          <p14:tracePt t="13239" x="4959350" y="4592638"/>
          <p14:tracePt t="13246" x="4951413" y="4592638"/>
          <p14:tracePt t="13256" x="4943475" y="4592638"/>
          <p14:tracePt t="13267" x="4935538" y="4584700"/>
          <p14:tracePt t="13275" x="4927600" y="4576763"/>
          <p14:tracePt t="13285" x="4903788" y="4560888"/>
          <p14:tracePt t="13302" x="4872038" y="4545013"/>
          <p14:tracePt t="13310" x="4848225" y="4529138"/>
          <p14:tracePt t="13320" x="4832350" y="4513263"/>
          <p14:tracePt t="13326" x="4824413" y="4513263"/>
          <p14:tracePt t="13335" x="4800600" y="4489450"/>
          <p14:tracePt t="13340" x="4784725" y="4481513"/>
          <p14:tracePt t="13346" x="4776788" y="4473575"/>
          <p14:tracePt t="13351" x="4768850" y="4457700"/>
          <p14:tracePt t="13357" x="4760913" y="4449763"/>
          <p14:tracePt t="13360" x="4752975" y="4441825"/>
          <p14:tracePt t="13370" x="4745038" y="4433888"/>
          <p14:tracePt t="13379" x="4737100" y="4410075"/>
          <p14:tracePt t="13384" x="4729163" y="4394200"/>
          <p14:tracePt t="13391" x="4729163" y="4386263"/>
          <p14:tracePt t="13403" x="4695825" y="4354513"/>
          <p14:tracePt t="13409" x="4679950" y="4346575"/>
          <p14:tracePt t="13413" x="4679950" y="4338638"/>
          <p14:tracePt t="13424" x="4679950" y="4330700"/>
          <p14:tracePt t="13429" x="4672013" y="4322763"/>
          <p14:tracePt t="13439" x="4664075" y="4314825"/>
          <p14:tracePt t="13449" x="4656138" y="4314825"/>
          <p14:tracePt t="13474" x="4648200" y="4314825"/>
          <p14:tracePt t="13505" x="4640263" y="4314825"/>
          <p14:tracePt t="13526" x="4632325" y="4314825"/>
          <p14:tracePt t="13537" x="4624388" y="4314825"/>
          <p14:tracePt t="13539" x="4616450" y="4314825"/>
          <p14:tracePt t="13544" x="4608513" y="4314825"/>
          <p14:tracePt t="13555" x="4584700" y="4306888"/>
          <p14:tracePt t="13560" x="4576763" y="4298950"/>
          <p14:tracePt t="13569" x="4568825" y="4298950"/>
          <p14:tracePt t="13572" x="4560888" y="4298950"/>
          <p14:tracePt t="13576" x="4552950" y="4291013"/>
          <p14:tracePt t="13692" x="4560888" y="4291013"/>
          <p14:tracePt t="13704" x="4592638" y="4291013"/>
          <p14:tracePt t="13713" x="4624388" y="4291013"/>
          <p14:tracePt t="13721" x="4640263" y="4291013"/>
          <p14:tracePt t="13729" x="4656138" y="4291013"/>
          <p14:tracePt t="13736" x="4672013" y="4291013"/>
          <p14:tracePt t="13745" x="4705350" y="4306888"/>
          <p14:tracePt t="13759" x="4721225" y="4314825"/>
          <p14:tracePt t="13764" x="4729163" y="4314825"/>
          <p14:tracePt t="13775" x="4737100" y="4314825"/>
          <p14:tracePt t="13778" x="4737100" y="4322763"/>
          <p14:tracePt t="13848" x="4737100" y="4330700"/>
          <p14:tracePt t="13859" x="4705350" y="4394200"/>
          <p14:tracePt t="13873" x="4616450" y="4433888"/>
          <p14:tracePt t="13883" x="4568825" y="4433888"/>
          <p14:tracePt t="13896" x="4529138" y="4378325"/>
          <p14:tracePt t="13908" x="4513263" y="4281488"/>
          <p14:tracePt t="13914" x="4513263" y="4273550"/>
          <p14:tracePt t="17457" x="4529138" y="4273550"/>
          <p14:tracePt t="17463" x="4537075" y="4273550"/>
          <p14:tracePt t="17474" x="4560888" y="4265613"/>
          <p14:tracePt t="17490" x="4568825" y="4257675"/>
          <p14:tracePt t="17500" x="4576763" y="4257675"/>
          <p14:tracePt t="17510" x="4600575" y="4249738"/>
          <p14:tracePt t="17525" x="4632325" y="4241800"/>
          <p14:tracePt t="17529" x="4640263" y="4241800"/>
          <p14:tracePt t="17539" x="4648200" y="4241800"/>
          <p14:tracePt t="17541" x="4656138" y="4241800"/>
          <p14:tracePt t="17544" x="4664075" y="4241800"/>
          <p14:tracePt t="17549" x="4672013" y="4241800"/>
          <p14:tracePt t="17559" x="4679950" y="4241800"/>
          <p14:tracePt t="17561" x="4687888" y="4233863"/>
          <p14:tracePt t="17565" x="4695825" y="4233863"/>
          <p14:tracePt t="17568" x="4705350" y="4233863"/>
          <p14:tracePt t="17579" x="4729163" y="4233863"/>
          <p14:tracePt t="17582" x="4737100" y="4241800"/>
          <p14:tracePt t="17584" x="4745038" y="4241800"/>
          <p14:tracePt t="17593" x="4768850" y="4257675"/>
          <p14:tracePt t="17597" x="4784725" y="4273550"/>
          <p14:tracePt t="17601" x="4800600" y="4273550"/>
          <p14:tracePt t="17605" x="4800600" y="4281488"/>
          <p14:tracePt t="17610" x="4816475" y="4298950"/>
          <p14:tracePt t="17615" x="4832350" y="4314825"/>
          <p14:tracePt t="17624" x="4848225" y="4330700"/>
          <p14:tracePt t="17630" x="4856163" y="4338638"/>
          <p14:tracePt t="17633" x="4872038" y="4354513"/>
          <p14:tracePt t="17641" x="4872038" y="4362450"/>
          <p14:tracePt t="17643" x="4872038" y="4370388"/>
          <p14:tracePt t="17649" x="4872038" y="4378325"/>
          <p14:tracePt t="17652" x="4879975" y="4378325"/>
          <p14:tracePt t="17673" x="4879975" y="4386263"/>
          <p14:tracePt t="17728" x="4872038" y="4386263"/>
          <p14:tracePt t="17731" x="4872038" y="4394200"/>
          <p14:tracePt t="17737" x="4856163" y="4402138"/>
          <p14:tracePt t="17742" x="4848225" y="4410075"/>
          <p14:tracePt t="17754" x="4840288" y="4418013"/>
          <p14:tracePt t="17763" x="4824413" y="4425950"/>
          <p14:tracePt t="17770" x="4816475" y="4425950"/>
          <p14:tracePt t="17780" x="4808538" y="4425950"/>
          <p14:tracePt t="17784" x="4808538" y="4433888"/>
          <p14:tracePt t="17792" x="4784725" y="4441825"/>
          <p14:tracePt t="17802" x="4768850" y="4449763"/>
          <p14:tracePt t="17808" x="4752975" y="4449763"/>
          <p14:tracePt t="17815" x="4737100" y="4449763"/>
          <p14:tracePt t="17819" x="4721225" y="4449763"/>
          <p14:tracePt t="17828" x="4687888" y="4449763"/>
          <p14:tracePt t="17832" x="4664075" y="4449763"/>
          <p14:tracePt t="17840" x="4624388" y="4449763"/>
          <p14:tracePt t="17844" x="4600575" y="4449763"/>
          <p14:tracePt t="17852" x="4568825" y="4441825"/>
          <p14:tracePt t="17862" x="4529138" y="4433888"/>
          <p14:tracePt t="17870" x="4513263" y="4433888"/>
          <p14:tracePt t="17874" x="4505325" y="4433888"/>
          <p14:tracePt t="17879" x="4489450" y="4433888"/>
          <p14:tracePt t="17884" x="4481513" y="4433888"/>
          <p14:tracePt t="17904" x="4473575" y="4441825"/>
          <p14:tracePt t="17914" x="4465638" y="4441825"/>
          <p14:tracePt t="17923" x="4457700" y="4441825"/>
          <p14:tracePt t="17934" x="4457700" y="4449763"/>
          <p14:tracePt t="18241" x="4465638" y="4449763"/>
          <p14:tracePt t="18249" x="4473575" y="4449763"/>
          <p14:tracePt t="18255" x="4489450" y="4457700"/>
          <p14:tracePt t="18265" x="4505325" y="4457700"/>
          <p14:tracePt t="18275" x="4537075" y="4473575"/>
          <p14:tracePt t="18279" x="4545013" y="4473575"/>
          <p14:tracePt t="18286" x="4568825" y="4489450"/>
          <p14:tracePt t="18294" x="4576763" y="4497388"/>
          <p14:tracePt t="18301" x="4600575" y="4497388"/>
          <p14:tracePt t="18310" x="4608513" y="4505325"/>
          <p14:tracePt t="18316" x="4640263" y="4505325"/>
          <p14:tracePt t="18332" x="4672013" y="4513263"/>
          <p14:tracePt t="18338" x="4705350" y="4521200"/>
          <p14:tracePt t="18350" x="4713288" y="4521200"/>
          <p14:tracePt t="18356" x="4729163" y="4529138"/>
          <p14:tracePt t="18358" x="4737100" y="4529138"/>
          <p14:tracePt t="18368" x="4745038" y="4529138"/>
          <p14:tracePt t="18394" x="4752975" y="4529138"/>
          <p14:tracePt t="18402" x="4760913" y="4529138"/>
          <p14:tracePt t="18486" x="4752975" y="4529138"/>
          <p14:tracePt t="18498" x="4745038" y="4529138"/>
          <p14:tracePt t="18505" x="4737100" y="4529138"/>
          <p14:tracePt t="18512" x="4721225" y="4529138"/>
          <p14:tracePt t="18517" x="4713288" y="4529138"/>
          <p14:tracePt t="18523" x="4695825" y="4521200"/>
          <p14:tracePt t="18530" x="4687888" y="4513263"/>
          <p14:tracePt t="18537" x="4679950" y="4505325"/>
          <p14:tracePt t="18544" x="4672013" y="4505325"/>
          <p14:tracePt t="18556" x="4664075" y="4505325"/>
          <p14:tracePt t="18563" x="4656138" y="4505325"/>
          <p14:tracePt t="18573" x="4656138" y="4497388"/>
          <p14:tracePt t="18582" x="4648200" y="4497388"/>
          <p14:tracePt t="18589" x="4648200" y="4489450"/>
          <p14:tracePt t="18592" x="4632325" y="4473575"/>
          <p14:tracePt t="18599" x="4624388" y="4457700"/>
          <p14:tracePt t="18609" x="4616450" y="4441825"/>
          <p14:tracePt t="18613" x="4616450" y="4425950"/>
          <p14:tracePt t="18621" x="4616450" y="4418013"/>
          <p14:tracePt t="18623" x="4616450" y="4410075"/>
          <p14:tracePt t="18630" x="4616450" y="4402138"/>
          <p14:tracePt t="18634" x="4616450" y="4394200"/>
          <p14:tracePt t="18652" x="4632325" y="4386263"/>
          <p14:tracePt t="18661" x="4648200" y="4386263"/>
          <p14:tracePt t="18670" x="4656138" y="4386263"/>
          <p14:tracePt t="18672" x="4656138" y="4378325"/>
          <p14:tracePt t="18686" x="4664075" y="4370388"/>
          <p14:tracePt t="18734" x="4672013" y="4370388"/>
          <p14:tracePt t="18773" x="4672013" y="4362450"/>
          <p14:tracePt t="18790" x="4679950" y="4362450"/>
          <p14:tracePt t="18796" x="4679950" y="4354513"/>
          <p14:tracePt t="18800" x="4687888" y="4354513"/>
          <p14:tracePt t="18804" x="4695825" y="4354513"/>
          <p14:tracePt t="18811" x="4705350" y="4338638"/>
          <p14:tracePt t="18815" x="4713288" y="4338638"/>
          <p14:tracePt t="18819" x="4713288" y="4330700"/>
          <p14:tracePt t="18828" x="4713288" y="4322763"/>
          <p14:tracePt t="18836" x="4721225" y="4322763"/>
          <p14:tracePt t="18954" x="4721225" y="4314825"/>
          <p14:tracePt t="18959" x="4729163" y="4314825"/>
          <p14:tracePt t="18967" x="4729163" y="4306888"/>
          <p14:tracePt t="19140" x="4729163" y="4298950"/>
          <p14:tracePt t="19422" x="4713288" y="4298950"/>
          <p14:tracePt t="19429" x="4679950" y="4306888"/>
          <p14:tracePt t="19439" x="4656138" y="4306888"/>
          <p14:tracePt t="19446" x="4648200" y="4314825"/>
          <p14:tracePt t="19452" x="4640263" y="4314825"/>
          <p14:tracePt t="19459" x="4632325" y="4314825"/>
          <p14:tracePt t="19467" x="4624388" y="4314825"/>
          <p14:tracePt t="19480" x="4616450" y="4322763"/>
          <p14:tracePt t="19554" x="4624388" y="4322763"/>
          <p14:tracePt t="19565" x="4632325" y="4322763"/>
          <p14:tracePt t="19576" x="4648200" y="4330700"/>
          <p14:tracePt t="19585" x="4687888" y="4330700"/>
          <p14:tracePt t="19597" x="4721225" y="4338638"/>
          <p14:tracePt t="19609" x="4832350" y="4362450"/>
          <p14:tracePt t="19623" x="4943475" y="4370388"/>
          <p14:tracePt t="19634" x="5080000" y="4370388"/>
          <p14:tracePt t="19648" x="5246688" y="4370388"/>
          <p14:tracePt t="19659" x="5357813" y="4370388"/>
          <p14:tracePt t="19666" x="5397500" y="4362450"/>
          <p14:tracePt t="19675" x="5438775" y="4354513"/>
          <p14:tracePt t="19679" x="5446713" y="4346575"/>
          <p14:tracePt t="19726" x="5454650" y="4346575"/>
          <p14:tracePt t="20152" x="5462588" y="4346575"/>
          <p14:tracePt t="20165" x="5502275" y="4362450"/>
          <p14:tracePt t="20174" x="5557838" y="4378325"/>
          <p14:tracePt t="20189" x="5668963" y="4402138"/>
          <p14:tracePt t="20203" x="5821363" y="4441825"/>
          <p14:tracePt t="20219" x="6140450" y="4449763"/>
          <p14:tracePt t="20232" x="6507163" y="4449763"/>
          <p14:tracePt t="20247" x="6881813" y="4441825"/>
          <p14:tracePt t="20255" x="7169150" y="4441825"/>
          <p14:tracePt t="20269" x="7631113" y="4433888"/>
          <p14:tracePt t="20278" x="7862888" y="4425950"/>
          <p14:tracePt t="20291" x="8221663" y="4410075"/>
          <p14:tracePt t="20300" x="8356600" y="4418013"/>
          <p14:tracePt t="20306" x="8404225" y="4425950"/>
          <p14:tracePt t="20312" x="8491538" y="4425950"/>
          <p14:tracePt t="20315" x="8523288" y="4425950"/>
          <p14:tracePt t="20319" x="8548688" y="4425950"/>
          <p14:tracePt t="20320" x="8556625" y="4425950"/>
          <p14:tracePt t="20322" x="8572500" y="4425950"/>
          <p14:tracePt t="20327" x="8588375" y="4425950"/>
          <p14:tracePt t="20329" x="8596313" y="4425950"/>
          <p14:tracePt t="20338" x="8612188" y="4425950"/>
          <p14:tracePt t="20349" x="8620125" y="4425950"/>
          <p14:tracePt t="20391" x="8628063" y="4425950"/>
          <p14:tracePt t="20413" x="8636000" y="4425950"/>
          <p14:tracePt t="20607" x="8628063" y="4425950"/>
          <p14:tracePt t="20645" x="8620125" y="4425950"/>
          <p14:tracePt t="20653" x="8620125" y="4433888"/>
          <p14:tracePt t="20658" x="8604250" y="4433888"/>
          <p14:tracePt t="20674" x="8596313" y="4441825"/>
          <p14:tracePt t="20714" x="8588375" y="4441825"/>
          <p14:tracePt t="20784" x="8580438" y="4441825"/>
          <p14:tracePt t="20792" x="8580438" y="4449763"/>
          <p14:tracePt t="20807" x="8572500" y="4449763"/>
          <p14:tracePt t="20822" x="8540750" y="4449763"/>
          <p14:tracePt t="20832" x="8507413" y="4449763"/>
          <p14:tracePt t="20840" x="8491538" y="4457700"/>
          <p14:tracePt t="20844" x="8475663" y="4457700"/>
          <p14:tracePt t="20848" x="8467725" y="4457700"/>
          <p14:tracePt t="20851" x="8459788" y="4457700"/>
          <p14:tracePt t="20852" x="8451850" y="4457700"/>
          <p14:tracePt t="20854" x="8443913" y="4457700"/>
          <p14:tracePt t="20857" x="8435975" y="4457700"/>
          <p14:tracePt t="20863" x="8428038" y="4457700"/>
          <p14:tracePt t="20865" x="8412163" y="4457700"/>
          <p14:tracePt t="20873" x="8396288" y="4457700"/>
          <p14:tracePt t="20876" x="8388350" y="4457700"/>
          <p14:tracePt t="20884" x="8372475" y="4457700"/>
          <p14:tracePt t="20891" x="8348663" y="4457700"/>
          <p14:tracePt t="20894" x="8340725" y="4457700"/>
          <p14:tracePt t="20896" x="8332788" y="4457700"/>
          <p14:tracePt t="20904" x="8301038" y="4457700"/>
          <p14:tracePt t="20908" x="8293100" y="4457700"/>
          <p14:tracePt t="20914" x="8253413" y="4457700"/>
          <p14:tracePt t="20920" x="8221663" y="4457700"/>
          <p14:tracePt t="20927" x="8189913" y="4457700"/>
          <p14:tracePt t="20931" x="8172450" y="4457700"/>
          <p14:tracePt t="20937" x="8132763" y="4449763"/>
          <p14:tracePt t="20946" x="8108950" y="4425950"/>
          <p14:tracePt t="20952" x="8069263" y="4425950"/>
          <p14:tracePt t="20957" x="8005763" y="4425950"/>
          <p14:tracePt t="20960" x="7981950" y="4433888"/>
          <p14:tracePt t="20968" x="7862888" y="4449763"/>
          <p14:tracePt t="20971" x="7847013" y="4449763"/>
          <p14:tracePt t="20972" x="7797800" y="4449763"/>
          <p14:tracePt t="20974" x="7781925" y="4465638"/>
          <p14:tracePt t="20982" x="7686675" y="4481513"/>
          <p14:tracePt t="20985" x="7615238" y="4497388"/>
          <p14:tracePt t="20989" x="7535863" y="4497388"/>
          <p14:tracePt t="20999" x="7391400" y="4521200"/>
          <p14:tracePt t="21003" x="7264400" y="4529138"/>
          <p14:tracePt t="21006" x="7224713" y="4529138"/>
          <p14:tracePt t="21014" x="7056438" y="4545013"/>
          <p14:tracePt t="21020" x="6945313" y="4545013"/>
          <p14:tracePt t="21025" x="6865938" y="4552950"/>
          <p14:tracePt t="21033" x="6737350" y="4560888"/>
          <p14:tracePt t="21039" x="6689725" y="4560888"/>
          <p14:tracePt t="21045" x="6562725" y="4568825"/>
          <p14:tracePt t="21049" x="6491288" y="4576763"/>
          <p14:tracePt t="21057" x="6362700" y="4576763"/>
          <p14:tracePt t="21064" x="6275388" y="4576763"/>
          <p14:tracePt t="21066" x="6219825" y="4576763"/>
          <p14:tracePt t="21076" x="6132513" y="4576763"/>
          <p14:tracePt t="21080" x="6100763" y="4576763"/>
          <p14:tracePt t="21083" x="6051550" y="4576763"/>
          <p14:tracePt t="21092" x="6003925" y="4576763"/>
          <p14:tracePt t="21096" x="5972175" y="4576763"/>
          <p14:tracePt t="21097" x="5964238" y="4576763"/>
          <p14:tracePt t="21100" x="5940425" y="4576763"/>
          <p14:tracePt t="21109" x="5908675" y="4576763"/>
          <p14:tracePt t="21114" x="5900738" y="4568825"/>
          <p14:tracePt t="21117" x="5884863" y="4568825"/>
          <p14:tracePt t="21119" x="5876925" y="4568825"/>
          <p14:tracePt t="21125" x="5868988" y="4568825"/>
          <p14:tracePt t="21163" x="5861050" y="4568825"/>
          <p14:tracePt t="21170" x="5845175" y="4560888"/>
          <p14:tracePt t="21172" x="5845175" y="4552950"/>
          <p14:tracePt t="21179" x="5821363" y="4545013"/>
          <p14:tracePt t="21184" x="5805488" y="4545013"/>
          <p14:tracePt t="21187" x="5797550" y="4537075"/>
          <p14:tracePt t="21191" x="5765800" y="4521200"/>
          <p14:tracePt t="21198" x="5708650" y="4513263"/>
          <p14:tracePt t="21205" x="5684838" y="4505325"/>
          <p14:tracePt t="21210" x="5589588" y="4481513"/>
          <p14:tracePt t="21219" x="5534025" y="4465638"/>
          <p14:tracePt t="21223" x="5454650" y="4449763"/>
          <p14:tracePt t="21229" x="5365750" y="4449763"/>
          <p14:tracePt t="21232" x="5341938" y="4449763"/>
          <p14:tracePt t="21235" x="5310188" y="4433888"/>
          <p14:tracePt t="21238" x="5246688" y="4433888"/>
          <p14:tracePt t="21240" x="5214938" y="4433888"/>
          <p14:tracePt t="21242" x="5191125" y="4433888"/>
          <p14:tracePt t="21244" x="5175250" y="4433888"/>
          <p14:tracePt t="21246" x="5167313" y="4425950"/>
          <p14:tracePt t="21249" x="5127625" y="4425950"/>
          <p14:tracePt t="21251" x="5103813" y="4425950"/>
          <p14:tracePt t="21253" x="5087938" y="4425950"/>
          <p14:tracePt t="21262" x="5038725" y="4425950"/>
          <p14:tracePt t="21265" x="5006975" y="4425950"/>
          <p14:tracePt t="21273" x="4975225" y="4425950"/>
          <p14:tracePt t="21277" x="4959350" y="4425950"/>
          <p14:tracePt t="21284" x="4943475" y="4425950"/>
          <p14:tracePt t="21649" x="4935538" y="4425950"/>
          <p14:tracePt t="21659" x="4903788" y="4418013"/>
          <p14:tracePt t="21671" x="4856163" y="4418013"/>
          <p14:tracePt t="21686" x="4752975" y="4402138"/>
          <p14:tracePt t="21697" x="4687888" y="4386263"/>
          <p14:tracePt t="21710" x="4608513" y="4370388"/>
          <p14:tracePt t="21725" x="4489450" y="4346575"/>
          <p14:tracePt t="21739" x="4352925" y="4314825"/>
          <p14:tracePt t="21750" x="4297363" y="4298950"/>
          <p14:tracePt t="21756" x="4273550" y="4298950"/>
          <p14:tracePt t="21765" x="4210050" y="4298950"/>
          <p14:tracePt t="21774" x="4178300" y="4291013"/>
          <p14:tracePt t="21783" x="4154488" y="4281488"/>
          <p14:tracePt t="21910" x="4162425" y="4281488"/>
          <p14:tracePt t="21918" x="4194175" y="4281488"/>
          <p14:tracePt t="21930" x="4257675" y="4291013"/>
          <p14:tracePt t="21943" x="4352925" y="4298950"/>
          <p14:tracePt t="21956" x="4441825" y="4306888"/>
          <p14:tracePt t="21971" x="4568825" y="4338638"/>
          <p14:tracePt t="21984" x="4705350" y="4362450"/>
          <p14:tracePt t="21998" x="4848225" y="4394200"/>
          <p14:tracePt t="22012" x="4943475" y="4410075"/>
          <p14:tracePt t="22025" x="5006975" y="4425950"/>
          <p14:tracePt t="22032" x="5022850" y="4425950"/>
          <p14:tracePt t="22134" x="5014913" y="4425950"/>
          <p14:tracePt t="22140" x="5006975" y="4425950"/>
          <p14:tracePt t="22153" x="4975225" y="4425950"/>
          <p14:tracePt t="22168" x="4879975" y="4418013"/>
          <p14:tracePt t="22182" x="4784725" y="4410075"/>
          <p14:tracePt t="22196" x="4640263" y="4386263"/>
          <p14:tracePt t="22210" x="4505325" y="4362450"/>
          <p14:tracePt t="22222" x="4449763" y="4354513"/>
          <p14:tracePt t="22228" x="4418013" y="4346575"/>
          <p14:tracePt t="22239" x="4394200" y="4346575"/>
          <p14:tracePt t="22247" x="4378325" y="4346575"/>
          <p14:tracePt t="22254" x="4370388" y="4346575"/>
          <p14:tracePt t="22263" x="4362450" y="4346575"/>
          <p14:tracePt t="22271" x="4352925" y="4346575"/>
          <p14:tracePt t="22278" x="4344988" y="4346575"/>
          <p14:tracePt t="22285" x="4337050" y="4346575"/>
          <p14:tracePt t="22373" x="4344988" y="4346575"/>
          <p14:tracePt t="22386" x="4402138" y="4370388"/>
          <p14:tracePt t="22399" x="4513263" y="4386263"/>
          <p14:tracePt t="22412" x="4608513" y="4394200"/>
          <p14:tracePt t="22425" x="4721225" y="4410075"/>
          <p14:tracePt t="22437" x="4816475" y="4410075"/>
          <p14:tracePt t="22447" x="4856163" y="4410075"/>
          <p14:tracePt t="22456" x="4887913" y="4410075"/>
          <p14:tracePt t="22463" x="4911725" y="4410075"/>
          <p14:tracePt t="22470" x="4935538" y="4410075"/>
          <p14:tracePt t="22479" x="4959350" y="4410075"/>
          <p14:tracePt t="22488" x="4991100" y="4410075"/>
          <p14:tracePt t="22498" x="5014913" y="4410075"/>
          <p14:tracePt t="22511" x="5111750" y="4410075"/>
          <p14:tracePt t="22523" x="5230813" y="4402138"/>
          <p14:tracePt t="22537" x="5534025" y="4386263"/>
          <p14:tracePt t="22550" x="5829300" y="4386263"/>
          <p14:tracePt t="22563" x="6132513" y="4378325"/>
          <p14:tracePt t="22576" x="6546850" y="4370388"/>
          <p14:tracePt t="22589" x="6850063" y="4354513"/>
          <p14:tracePt t="22600" x="7104063" y="4346575"/>
          <p14:tracePt t="22613" x="7454900" y="4346575"/>
          <p14:tracePt t="22626" x="7766050" y="4346575"/>
          <p14:tracePt t="22634" x="7847013" y="4346575"/>
          <p14:tracePt t="22646" x="8045450" y="4346575"/>
          <p14:tracePt t="22657" x="8132763" y="4362450"/>
          <p14:tracePt t="22665" x="8148638" y="4362450"/>
          <p14:tracePt t="22671" x="8164513" y="4362450"/>
          <p14:tracePt t="22839" x="8156575" y="4362450"/>
          <p14:tracePt t="22845" x="8148638" y="4370388"/>
          <p14:tracePt t="22853" x="8140700" y="4370388"/>
          <p14:tracePt t="22867" x="8085138" y="4370388"/>
          <p14:tracePt t="22880" x="8037513" y="4370388"/>
          <p14:tracePt t="22897" x="7797800" y="4362450"/>
          <p14:tracePt t="22913" x="7575550" y="4362450"/>
          <p14:tracePt t="22924" x="7383463" y="4354513"/>
          <p14:tracePt t="22938" x="7224713" y="4362450"/>
          <p14:tracePt t="22952" x="7088188" y="4370388"/>
          <p14:tracePt t="22964" x="6961188" y="4386263"/>
          <p14:tracePt t="22971" x="6921500" y="4386263"/>
          <p14:tracePt t="22981" x="6873875" y="4402138"/>
          <p14:tracePt t="22989" x="6842125" y="4410075"/>
          <p14:tracePt t="22992" x="6826250" y="4418013"/>
          <p14:tracePt t="22998" x="6818313" y="4418013"/>
          <p14:tracePt t="23013" x="6810375" y="4418013"/>
          <p14:tracePt t="23033" x="6802438" y="4418013"/>
          <p14:tracePt t="23050" x="6794500" y="4418013"/>
          <p14:tracePt t="23054" x="6784975" y="4418013"/>
          <p14:tracePt t="23068" x="6745288" y="4433888"/>
          <p14:tracePt t="23083" x="6673850" y="4449763"/>
          <p14:tracePt t="23098" x="6586538" y="4473575"/>
          <p14:tracePt t="23105" x="6554788" y="4481513"/>
          <p14:tracePt t="23116" x="6515100" y="4489450"/>
          <p14:tracePt t="23123" x="6499225" y="4489450"/>
          <p14:tracePt t="23196" x="6499225" y="4497388"/>
          <p14:tracePt t="23208" x="6515100" y="4497388"/>
          <p14:tracePt t="23224" x="6650038" y="4505325"/>
          <p14:tracePt t="23238" x="6826250" y="4505325"/>
          <p14:tracePt t="23253" x="7016750" y="4497388"/>
          <p14:tracePt t="23267" x="7169150" y="4497388"/>
          <p14:tracePt t="23283" x="7327900" y="4497388"/>
          <p14:tracePt t="23296" x="7439025" y="4497388"/>
          <p14:tracePt t="23307" x="7527925" y="4497388"/>
          <p14:tracePt t="23318" x="7591425" y="4497388"/>
          <p14:tracePt t="23327" x="7623175" y="4497388"/>
          <p14:tracePt t="23335" x="7646988" y="4497388"/>
          <p14:tracePt t="23341" x="7662863" y="4497388"/>
          <p14:tracePt t="23346" x="7670800" y="4497388"/>
          <p14:tracePt t="23360" x="7678738" y="4497388"/>
          <p14:tracePt t="23376" x="7686675" y="4489450"/>
          <p14:tracePt t="23459" x="7678738" y="4489450"/>
          <p14:tracePt t="23467" x="7662863" y="4481513"/>
          <p14:tracePt t="23474" x="7607300" y="4465638"/>
          <p14:tracePt t="23482" x="7575550" y="4449763"/>
          <p14:tracePt t="23490" x="7462838" y="4418013"/>
          <p14:tracePt t="23497" x="7399338" y="4402138"/>
          <p14:tracePt t="23507" x="7280275" y="4394200"/>
          <p14:tracePt t="23515" x="7185025" y="4386263"/>
          <p14:tracePt t="23526" x="7064375" y="4370388"/>
          <p14:tracePt t="23531" x="7000875" y="4370388"/>
          <p14:tracePt t="23538" x="6953250" y="4370388"/>
          <p14:tracePt t="23544" x="6905625" y="4362450"/>
          <p14:tracePt t="23549" x="6873875" y="4362450"/>
          <p14:tracePt t="23554" x="6850063" y="4362450"/>
          <p14:tracePt t="23559" x="6818313" y="4362450"/>
          <p14:tracePt t="23568" x="6769100" y="4354513"/>
          <p14:tracePt t="23574" x="6729413" y="4354513"/>
          <p14:tracePt t="23580" x="6713538" y="4354513"/>
          <p14:tracePt t="23587" x="6673850" y="4354513"/>
          <p14:tracePt t="23593" x="6657975" y="4354513"/>
          <p14:tracePt t="23600" x="6634163" y="4354513"/>
          <p14:tracePt t="23603" x="6618288" y="4354513"/>
          <p14:tracePt t="23607" x="6610350" y="4354513"/>
          <p14:tracePt t="23616" x="6602413" y="4354513"/>
          <p14:tracePt t="23621" x="6594475" y="4354513"/>
          <p14:tracePt t="23625" x="6578600" y="4354513"/>
          <p14:tracePt t="23644" x="6570663" y="4354513"/>
          <p14:tracePt t="23689" x="6562725" y="4354513"/>
          <p14:tracePt t="23697" x="6554788" y="4354513"/>
          <p14:tracePt t="23707" x="6546850" y="4354513"/>
          <p14:tracePt t="24019" x="6554788" y="4354513"/>
          <p14:tracePt t="24027" x="6562725" y="4354513"/>
          <p14:tracePt t="24033" x="6570663" y="4354513"/>
          <p14:tracePt t="24039" x="6578600" y="4354513"/>
          <p14:tracePt t="24046" x="6602413" y="4354513"/>
          <p14:tracePt t="24056" x="6618288" y="4354513"/>
          <p14:tracePt t="24064" x="6634163" y="4354513"/>
          <p14:tracePt t="24080" x="6681788" y="4346575"/>
          <p14:tracePt t="24088" x="6713538" y="4338638"/>
          <p14:tracePt t="24093" x="6729413" y="4338638"/>
          <p14:tracePt t="24114" x="6737350" y="4338638"/>
          <p14:tracePt t="24130" x="6745288" y="4338638"/>
          <p14:tracePt t="24137" x="6761163" y="4330700"/>
          <p14:tracePt t="24143" x="6769100" y="4330700"/>
          <p14:tracePt t="24148" x="6784975" y="4322763"/>
          <p14:tracePt t="24155" x="6802438" y="4322763"/>
          <p14:tracePt t="24161" x="6810375" y="4322763"/>
          <p14:tracePt t="24165" x="6818313" y="4322763"/>
          <p14:tracePt t="24167" x="6826250" y="4322763"/>
          <p14:tracePt t="24182" x="6834188" y="4322763"/>
          <p14:tracePt t="24211" x="6842125" y="4322763"/>
          <p14:tracePt t="24365" x="6842125" y="4330700"/>
          <p14:tracePt t="24373" x="6842125" y="4346575"/>
          <p14:tracePt t="24381" x="6842125" y="4354513"/>
          <p14:tracePt t="24386" x="6842125" y="4362450"/>
          <p14:tracePt t="24396" x="6842125" y="4378325"/>
          <p14:tracePt t="24409" x="6842125" y="4386263"/>
          <p14:tracePt t="24573" x="6842125" y="4394200"/>
          <p14:tracePt t="24577" x="6842125" y="4402138"/>
          <p14:tracePt t="24580" x="6842125" y="4410075"/>
          <p14:tracePt t="24588" x="6850063" y="4418013"/>
          <p14:tracePt t="24593" x="6858000" y="4425950"/>
          <p14:tracePt t="24601" x="6865938" y="4433888"/>
          <p14:tracePt t="24610" x="6865938" y="4449763"/>
          <p14:tracePt t="24615" x="6873875" y="4449763"/>
          <p14:tracePt t="24622" x="6873875" y="4457700"/>
          <p14:tracePt t="24655" x="6881813" y="4465638"/>
          <p14:tracePt t="25127" x="6881813" y="4473575"/>
          <p14:tracePt t="25135" x="6889750" y="4489450"/>
          <p14:tracePt t="25142" x="6905625" y="4505325"/>
          <p14:tracePt t="25148" x="6913563" y="4529138"/>
          <p14:tracePt t="25158" x="6929438" y="4537075"/>
          <p14:tracePt t="25164" x="6937375" y="4545013"/>
          <p14:tracePt t="25169" x="6945313" y="4560888"/>
          <p14:tracePt t="25180" x="6945313" y="4568825"/>
          <p14:tracePt t="25188" x="6953250" y="4568825"/>
          <p14:tracePt t="25611" x="6961188" y="4568825"/>
          <p14:tracePt t="25632" x="7088188" y="4521200"/>
          <p14:tracePt t="25647" x="7224713" y="4473575"/>
          <p14:tracePt t="25661" x="7375525" y="4425950"/>
          <p14:tracePt t="25671" x="7446963" y="4410075"/>
          <p14:tracePt t="25680" x="7527925" y="4402138"/>
          <p14:tracePt t="25688" x="7591425" y="4394200"/>
          <p14:tracePt t="25696" x="7646988" y="4394200"/>
          <p14:tracePt t="25701" x="7670800" y="4394200"/>
          <p14:tracePt t="25705" x="7686675" y="4394200"/>
          <p14:tracePt t="25708" x="7694613" y="4394200"/>
          <p14:tracePt t="25711" x="7710488" y="4394200"/>
          <p14:tracePt t="25714" x="7734300" y="4394200"/>
          <p14:tracePt t="25718" x="7750175" y="4394200"/>
          <p14:tracePt t="25726" x="7773988" y="4402138"/>
          <p14:tracePt t="25731" x="7797800" y="4402138"/>
          <p14:tracePt t="25734" x="7797800" y="4410075"/>
          <p14:tracePt t="25743" x="7829550" y="4418013"/>
          <p14:tracePt t="25749" x="7839075" y="4425950"/>
          <p14:tracePt t="25753" x="7847013" y="4433888"/>
          <p14:tracePt t="25756" x="7862888" y="4433888"/>
          <p14:tracePt t="25763" x="7870825" y="4433888"/>
          <p14:tracePt t="25775" x="7878763" y="4433888"/>
          <p14:tracePt t="25898" x="7870825" y="4441825"/>
          <p14:tracePt t="25908" x="7862888" y="4441825"/>
          <p14:tracePt t="25915" x="7847013" y="4441825"/>
          <p14:tracePt t="25932" x="7839075" y="4441825"/>
          <p14:tracePt t="25942" x="7829550" y="4441825"/>
          <p14:tracePt t="25952" x="7813675" y="4441825"/>
          <p14:tracePt t="25964" x="7805738" y="4441825"/>
          <p14:tracePt t="25980" x="7797800" y="4441825"/>
          <p14:tracePt t="25990" x="7797800" y="4433888"/>
          <p14:tracePt t="25997" x="7789863" y="4433888"/>
          <p14:tracePt t="26044" x="7797800" y="4433888"/>
          <p14:tracePt t="26225" x="7805738" y="4433888"/>
          <p14:tracePt t="26254" x="7839075" y="4433888"/>
          <p14:tracePt t="26267" x="7854950" y="4441825"/>
          <p14:tracePt t="26271" x="7870825" y="4441825"/>
          <p14:tracePt t="26287" x="7894638" y="4449763"/>
          <p14:tracePt t="26292" x="7918450" y="4457700"/>
          <p14:tracePt t="26305" x="7934325" y="4465638"/>
          <p14:tracePt t="26312" x="7958138" y="4465638"/>
          <p14:tracePt t="26314" x="7966075" y="4465638"/>
          <p14:tracePt t="26328" x="7974013" y="4465638"/>
          <p14:tracePt t="26338" x="7981950" y="4465638"/>
          <p14:tracePt t="26343" x="7989888" y="4465638"/>
          <p14:tracePt t="26351" x="7997825" y="4465638"/>
          <p14:tracePt t="26380" x="8005763" y="4465638"/>
          <p14:tracePt t="26384" x="8013700" y="4465638"/>
          <p14:tracePt t="26389" x="8029575" y="4465638"/>
          <p14:tracePt t="26405" x="8037513" y="4465638"/>
          <p14:tracePt t="26417" x="8045450" y="4465638"/>
          <p14:tracePt t="26455" x="8053388" y="4465638"/>
          <p14:tracePt t="26469" x="8061325" y="4465638"/>
          <p14:tracePt t="26479" x="8069263" y="4465638"/>
          <p14:tracePt t="26487" x="8069263" y="4473575"/>
          <p14:tracePt t="26491" x="8077200" y="4473575"/>
          <p14:tracePt t="26494" x="8085138" y="4473575"/>
          <p14:tracePt t="26502" x="8093075" y="4473575"/>
          <p14:tracePt t="27017" x="8093075" y="4465638"/>
          <p14:tracePt t="27027" x="8085138" y="4433888"/>
          <p14:tracePt t="27035" x="8077200" y="4410075"/>
          <p14:tracePt t="27048" x="8069263" y="4386263"/>
          <p14:tracePt t="27121" x="8069263" y="4394200"/>
          <p14:tracePt t="27125" x="8069263" y="4402138"/>
          <p14:tracePt t="27132" x="8093075" y="4425950"/>
          <p14:tracePt t="27139" x="8101013" y="4441825"/>
          <p14:tracePt t="27146" x="8132763" y="4481513"/>
          <p14:tracePt t="27154" x="8132763" y="4497388"/>
          <p14:tracePt t="27159" x="8156575" y="4513263"/>
          <p14:tracePt t="27165" x="8172450" y="4537075"/>
          <p14:tracePt t="27171" x="8197850" y="4552950"/>
          <p14:tracePt t="27176" x="8197850" y="4568825"/>
          <p14:tracePt t="27180" x="8213725" y="4576763"/>
          <p14:tracePt t="27183" x="8221663" y="4584700"/>
          <p14:tracePt t="27188" x="8221663" y="4592638"/>
          <p14:tracePt t="27190" x="8229600" y="4600575"/>
          <p14:tracePt t="27193" x="8229600" y="4608513"/>
          <p14:tracePt t="27198" x="8237538" y="4608513"/>
          <p14:tracePt t="27205" x="8253413" y="4608513"/>
          <p14:tracePt t="27209" x="8261350" y="4616450"/>
          <p14:tracePt t="27223" x="8269288" y="4616450"/>
          <p14:tracePt t="27241" x="8277225" y="4616450"/>
          <p14:tracePt t="27243" x="8285163" y="4616450"/>
          <p14:tracePt t="27259" x="8293100" y="4616450"/>
          <p14:tracePt t="27295" x="8301038" y="4616450"/>
          <p14:tracePt t="27304" x="8308975" y="4616450"/>
          <p14:tracePt t="27312" x="8316913" y="4616450"/>
          <p14:tracePt t="27314" x="8324850" y="4616450"/>
          <p14:tracePt t="27328" x="8324850" y="4608513"/>
          <p14:tracePt t="27330" x="8332788" y="4608513"/>
          <p14:tracePt t="27341" x="8340725" y="4608513"/>
          <p14:tracePt t="27346" x="8348663" y="4608513"/>
          <p14:tracePt t="27351" x="8348663" y="4600575"/>
          <p14:tracePt t="27376" x="8356600" y="4592638"/>
          <p14:tracePt t="27385" x="8372475" y="4584700"/>
          <p14:tracePt t="27392" x="8380413" y="4584700"/>
          <p14:tracePt t="27400" x="8396288" y="4568825"/>
          <p14:tracePt t="27413" x="8404225" y="4560888"/>
          <p14:tracePt t="27427" x="8412163" y="4552950"/>
          <p14:tracePt t="27434" x="8420100" y="4552950"/>
          <p14:tracePt t="27441" x="8428038" y="4552950"/>
          <p14:tracePt t="27454" x="8428038" y="4545013"/>
          <p14:tracePt t="27462" x="8435975" y="4545013"/>
          <p14:tracePt t="27675" x="8443913" y="4545013"/>
          <p14:tracePt t="27682" x="8451850" y="4545013"/>
          <p14:tracePt t="27690" x="8459788" y="4545013"/>
          <p14:tracePt t="27695" x="8467725" y="4545013"/>
          <p14:tracePt t="27705" x="8483600" y="4545013"/>
          <p14:tracePt t="27716" x="8475663" y="4545013"/>
          <p14:tracePt t="27723" x="8491538" y="4545013"/>
          <p14:tracePt t="27728" x="8507413" y="4537075"/>
          <p14:tracePt t="27740" x="8531225" y="4521200"/>
          <p14:tracePt t="27758" x="8540750" y="4521200"/>
          <p14:tracePt t="27762" x="8556625" y="4521200"/>
          <p14:tracePt t="27769" x="8564563" y="4521200"/>
          <p14:tracePt t="27775" x="8580438" y="4521200"/>
          <p14:tracePt t="27783" x="8604250" y="4521200"/>
          <p14:tracePt t="27793" x="8636000" y="4521200"/>
          <p14:tracePt t="27798" x="8651875" y="4521200"/>
          <p14:tracePt t="27805" x="8683625" y="4521200"/>
          <p14:tracePt t="27813" x="8707438" y="4521200"/>
          <p14:tracePt t="27817" x="8715375" y="4521200"/>
          <p14:tracePt t="27825" x="8731250" y="4521200"/>
          <p14:tracePt t="27827" x="8739188" y="4521200"/>
          <p14:tracePt t="27833" x="8747125" y="4521200"/>
          <p14:tracePt t="27840" x="8755063" y="4521200"/>
          <p14:tracePt t="27846" x="8763000" y="4513263"/>
          <p14:tracePt t="27849" x="8770938" y="4513263"/>
          <p14:tracePt t="27854" x="8778875" y="4513263"/>
          <p14:tracePt t="27869" x="8786813" y="4513263"/>
          <p14:tracePt t="27876" x="8786813" y="4505325"/>
          <p14:tracePt t="27951" x="8786813" y="4497388"/>
          <p14:tracePt t="27954" x="8786813" y="4489450"/>
          <p14:tracePt t="27959" x="8778875" y="4481513"/>
          <p14:tracePt t="27965" x="8770938" y="4457700"/>
          <p14:tracePt t="27971" x="8755063" y="4394200"/>
          <p14:tracePt t="27974" x="8755063" y="4354513"/>
          <p14:tracePt t="27983" x="8739188" y="4291013"/>
          <p14:tracePt t="27985" x="8731250" y="4233863"/>
          <p14:tracePt t="27994" x="8731250" y="4162425"/>
          <p14:tracePt t="27998" x="8723313" y="4098925"/>
          <p14:tracePt t="28007" x="8723313" y="3963988"/>
          <p14:tracePt t="28014" x="8715375" y="3875088"/>
          <p14:tracePt t="28017" x="8715375" y="3819525"/>
          <p14:tracePt t="28020" x="8715375" y="3811588"/>
          <p14:tracePt t="28028" x="8715375" y="3708400"/>
          <p14:tracePt t="28032" x="8715375" y="3652838"/>
          <p14:tracePt t="28034" x="8715375" y="3636963"/>
          <p14:tracePt t="28043" x="8715375" y="3579813"/>
          <p14:tracePt t="28046" x="8715375" y="3540125"/>
          <p14:tracePt t="28049" x="8715375" y="3516313"/>
          <p14:tracePt t="28052" x="8715375" y="3500438"/>
          <p14:tracePt t="28058" x="8715375" y="3460750"/>
          <p14:tracePt t="28061" x="8715375" y="3444875"/>
          <p14:tracePt t="28070" x="8707438" y="3413125"/>
          <p14:tracePt t="28079" x="8707438" y="3389313"/>
          <p14:tracePt t="28085" x="8707438" y="3381375"/>
          <p14:tracePt t="28096" x="8707438" y="3373438"/>
          <p14:tracePt t="28180" x="8707438" y="3381375"/>
          <p14:tracePt t="28188" x="8707438" y="3397250"/>
          <p14:tracePt t="28196" x="8707438" y="3421063"/>
          <p14:tracePt t="28203" x="8707438" y="3429000"/>
          <p14:tracePt t="28218" x="8683625" y="3476625"/>
          <p14:tracePt t="28226" x="8683625" y="3484563"/>
          <p14:tracePt t="28234" x="8651875" y="3508375"/>
          <p14:tracePt t="28242" x="8643938" y="3516313"/>
          <p14:tracePt t="28249" x="8620125" y="3540125"/>
          <p14:tracePt t="28255" x="8604250" y="3540125"/>
          <p14:tracePt t="28261" x="8588375" y="3548063"/>
          <p14:tracePt t="28267" x="8564563" y="3556000"/>
          <p14:tracePt t="28273" x="8540750" y="3563938"/>
          <p14:tracePt t="28283" x="8499475" y="3571875"/>
          <p14:tracePt t="28289" x="8467725" y="3571875"/>
          <p14:tracePt t="28296" x="8443913" y="3579813"/>
          <p14:tracePt t="28304" x="8396288" y="3579813"/>
          <p14:tracePt t="28313" x="8348663" y="3579813"/>
          <p14:tracePt t="28320" x="8293100" y="3579813"/>
          <p14:tracePt t="28326" x="8269288" y="3571875"/>
          <p14:tracePt t="28333" x="8213725" y="3563938"/>
          <p14:tracePt t="28338" x="8189913" y="3556000"/>
          <p14:tracePt t="28345" x="8132763" y="3540125"/>
          <p14:tracePt t="28350" x="8085138" y="3524250"/>
          <p14:tracePt t="28359" x="7989888" y="3500438"/>
          <p14:tracePt t="28367" x="7870825" y="3476625"/>
          <p14:tracePt t="28377" x="7631113" y="3405188"/>
          <p14:tracePt t="28383" x="7535863" y="3381375"/>
          <p14:tracePt t="28388" x="7423150" y="3357563"/>
          <p14:tracePt t="28397" x="7224713" y="3294063"/>
          <p14:tracePt t="28408" x="7064375" y="3252788"/>
          <p14:tracePt t="28417" x="6953250" y="3221038"/>
          <p14:tracePt t="28423" x="6913563" y="3213100"/>
          <p14:tracePt t="28429" x="6889750" y="3213100"/>
          <p14:tracePt t="28432" x="6881813" y="3213100"/>
          <p14:tracePt t="28477" x="6889750" y="3213100"/>
          <p14:tracePt t="28484" x="6937375" y="3252788"/>
          <p14:tracePt t="28494" x="7008813" y="3309938"/>
          <p14:tracePt t="28503" x="7104063" y="3357563"/>
          <p14:tracePt t="28512" x="7216775" y="3405188"/>
          <p14:tracePt t="28520" x="7335838" y="3460750"/>
          <p14:tracePt t="28528" x="7462838" y="3508375"/>
          <p14:tracePt t="28538" x="7631113" y="3563938"/>
          <p14:tracePt t="28548" x="7854950" y="3621088"/>
          <p14:tracePt t="28555" x="7926388" y="3652838"/>
          <p14:tracePt t="28563" x="8077200" y="3700463"/>
          <p14:tracePt t="28573" x="8213725" y="3748088"/>
          <p14:tracePt t="28579" x="8293100" y="3771900"/>
          <p14:tracePt t="28588" x="8372475" y="3795713"/>
          <p14:tracePt t="28597" x="8420100" y="3819525"/>
          <p14:tracePt t="28602" x="8443913" y="3827463"/>
          <p14:tracePt t="28607" x="8451850" y="3835400"/>
          <p14:tracePt t="28610" x="8459788" y="3835400"/>
          <p14:tracePt t="28616" x="8475663" y="3843338"/>
          <p14:tracePt t="28620" x="8483600" y="3843338"/>
          <p14:tracePt t="28629" x="8491538" y="3843338"/>
          <p14:tracePt t="28693" x="8483600" y="3843338"/>
          <p14:tracePt t="28700" x="8475663" y="3843338"/>
          <p14:tracePt t="28704" x="8467725" y="3843338"/>
          <p14:tracePt t="28707" x="8451850" y="3843338"/>
          <p14:tracePt t="28718" x="8420100" y="3843338"/>
          <p14:tracePt t="28725" x="8404225" y="3843338"/>
          <p14:tracePt t="28736" x="8356600" y="3819525"/>
          <p14:tracePt t="28743" x="8340725" y="3819525"/>
          <p14:tracePt t="28748" x="8316913" y="3811588"/>
          <p14:tracePt t="28753" x="8301038" y="3811588"/>
          <p14:tracePt t="28759" x="8277225" y="3803650"/>
          <p14:tracePt t="28763" x="8269288" y="3803650"/>
          <p14:tracePt t="28766" x="8261350" y="3803650"/>
          <p14:tracePt t="28769" x="8253413" y="3803650"/>
          <p14:tracePt t="28772" x="8245475" y="3803650"/>
          <p14:tracePt t="28779" x="8237538" y="3803650"/>
          <p14:tracePt t="28784" x="8229600" y="3803650"/>
          <p14:tracePt t="28815" x="8221663" y="3803650"/>
          <p14:tracePt t="28839" x="8221663" y="3811588"/>
          <p14:tracePt t="28846" x="8221663" y="3819525"/>
          <p14:tracePt t="28850" x="8221663" y="3835400"/>
          <p14:tracePt t="28859" x="8213725" y="3875088"/>
          <p14:tracePt t="28869" x="8213725" y="3922713"/>
          <p14:tracePt t="28873" x="8205788" y="3956050"/>
          <p14:tracePt t="28883" x="8205788" y="4019550"/>
          <p14:tracePt t="28892" x="8197850" y="4075113"/>
          <p14:tracePt t="28901" x="8197850" y="4130675"/>
          <p14:tracePt t="28905" x="8197850" y="4170363"/>
          <p14:tracePt t="28913" x="8189913" y="4233863"/>
          <p14:tracePt t="28918" x="8189913" y="4241800"/>
          <p14:tracePt t="28922" x="8180388" y="4291013"/>
          <p14:tracePt t="28925" x="8172450" y="4314825"/>
          <p14:tracePt t="28926" x="8172450" y="4322763"/>
          <p14:tracePt t="28939" x="8172450" y="4386263"/>
          <p14:tracePt t="28942" x="8172450" y="4402138"/>
          <p14:tracePt t="28944" x="8172450" y="4418013"/>
          <p14:tracePt t="28953" x="8172450" y="4449763"/>
          <p14:tracePt t="28956" x="8172450" y="4457700"/>
          <p14:tracePt t="28959" x="8164513" y="4465638"/>
          <p14:tracePt t="28962" x="8164513" y="4473575"/>
          <p14:tracePt t="28964" x="8164513" y="4481513"/>
          <p14:tracePt t="28970" x="8164513" y="4489450"/>
          <p14:tracePt t="28974" x="8164513" y="4497388"/>
          <p14:tracePt t="28976" x="8164513" y="4505325"/>
          <p14:tracePt t="28980" x="8156575" y="4513263"/>
          <p14:tracePt t="28983" x="8156575" y="4521200"/>
          <p14:tracePt t="28990" x="8148638" y="4529138"/>
          <p14:tracePt t="28995" x="8148638" y="4537075"/>
          <p14:tracePt t="28998" x="8148638" y="4545013"/>
          <p14:tracePt t="29003" x="8148638" y="4552950"/>
          <p14:tracePt t="29016" x="8148638" y="4560888"/>
          <p14:tracePt t="29019" x="8140700" y="4568825"/>
          <p14:tracePt t="29027" x="8140700" y="4584700"/>
          <p14:tracePt t="29033" x="8132763" y="4608513"/>
          <p14:tracePt t="29041" x="8124825" y="4633913"/>
          <p14:tracePt t="29051" x="8108950" y="4665663"/>
          <p14:tracePt t="29056" x="8093075" y="4689475"/>
          <p14:tracePt t="29061" x="8085138" y="4705350"/>
          <p14:tracePt t="29064" x="8077200" y="4721225"/>
          <p14:tracePt t="29070" x="8069263" y="4745038"/>
          <p14:tracePt t="29072" x="8061325" y="4745038"/>
          <p14:tracePt t="29075" x="8053388" y="4760913"/>
          <p14:tracePt t="29084" x="8037513" y="4784725"/>
          <p14:tracePt t="29087" x="8029575" y="4800600"/>
          <p14:tracePt t="29090" x="8021638" y="4808538"/>
          <p14:tracePt t="29099" x="8005763" y="4824413"/>
          <p14:tracePt t="29103" x="7997825" y="4832350"/>
          <p14:tracePt t="29107" x="7997825" y="4840288"/>
          <p14:tracePt t="29110" x="7989888" y="4840288"/>
          <p14:tracePt t="29117" x="7974013" y="4856163"/>
          <p14:tracePt t="29123" x="7966075" y="4856163"/>
          <p14:tracePt t="29128" x="7966075" y="4864100"/>
          <p14:tracePt t="29145" x="7958138" y="4872038"/>
          <p14:tracePt t="29149" x="7958138" y="4879975"/>
          <p14:tracePt t="29157" x="7950200" y="4895850"/>
          <p14:tracePt t="29168" x="7934325" y="4911725"/>
          <p14:tracePt t="29171" x="7926388" y="4927600"/>
          <p14:tracePt t="29181" x="7902575" y="4959350"/>
          <p14:tracePt t="29188" x="7878763" y="4992688"/>
          <p14:tracePt t="29191" x="7870825" y="5008563"/>
          <p14:tracePt t="29194" x="7870825" y="5016500"/>
          <p14:tracePt t="29203" x="7854950" y="5056188"/>
          <p14:tracePt t="29206" x="7847013" y="5072063"/>
          <p14:tracePt t="29208" x="7839075" y="5087938"/>
          <p14:tracePt t="29217" x="7829550" y="5111750"/>
          <p14:tracePt t="29221" x="7847013" y="5119688"/>
          <p14:tracePt t="29224" x="7839075" y="5127625"/>
          <p14:tracePt t="29234" x="7839075" y="5151438"/>
          <p14:tracePt t="29241" x="7839075" y="5159375"/>
          <p14:tracePt t="29249" x="7821613" y="5175250"/>
          <p14:tracePt t="29343" x="7813675" y="5175250"/>
          <p14:tracePt t="29355" x="7821613" y="5175250"/>
          <p14:tracePt t="29365" x="7829550" y="5175250"/>
          <p14:tracePt t="29379" x="7839075" y="5175250"/>
          <p14:tracePt t="29486" x="7829550" y="5175250"/>
          <p14:tracePt t="29716" x="7839075" y="5175250"/>
          <p14:tracePt t="29750" x="7854950" y="5183188"/>
          <p14:tracePt t="29760" x="7910513" y="5207000"/>
          <p14:tracePt t="29769" x="7942263" y="5214938"/>
          <p14:tracePt t="29779" x="7974013" y="5222875"/>
          <p14:tracePt t="29787" x="8013700" y="5222875"/>
          <p14:tracePt t="29796" x="8037513" y="5222875"/>
          <p14:tracePt t="29805" x="8101013" y="5222875"/>
          <p14:tracePt t="29818" x="8172450" y="5230813"/>
          <p14:tracePt t="29832" x="8245475" y="5230813"/>
          <p14:tracePt t="29840" x="8316913" y="5222875"/>
          <p14:tracePt t="29847" x="8340725" y="5214938"/>
          <p14:tracePt t="29852" x="8404225" y="5207000"/>
          <p14:tracePt t="29858" x="8451850" y="5207000"/>
          <p14:tracePt t="29861" x="8483600" y="5207000"/>
          <p14:tracePt t="29864" x="8507413" y="5207000"/>
          <p14:tracePt t="29866" x="8523288" y="5199063"/>
          <p14:tracePt t="29867" x="8531225" y="5199063"/>
          <p14:tracePt t="29869" x="8548688" y="5199063"/>
          <p14:tracePt t="29873" x="8564563" y="5191125"/>
          <p14:tracePt t="29876" x="8572500" y="5191125"/>
          <p14:tracePt t="29888" x="8636000" y="5183188"/>
          <p14:tracePt t="29897" x="8659813" y="5175250"/>
          <p14:tracePt t="29905" x="8675688" y="5175250"/>
          <p14:tracePt t="29909" x="8683625" y="5175250"/>
          <p14:tracePt t="29914" x="8691563" y="5167313"/>
          <p14:tracePt t="29923" x="8699500" y="5167313"/>
          <p14:tracePt t="29940" x="8699500" y="5159375"/>
          <p14:tracePt t="29961" x="8699500" y="5151438"/>
          <p14:tracePt t="29969" x="8699500" y="5143500"/>
          <p14:tracePt t="29975" x="8691563" y="5135563"/>
          <p14:tracePt t="29981" x="8667750" y="5111750"/>
          <p14:tracePt t="29992" x="8620125" y="5087938"/>
          <p14:tracePt t="29997" x="8572500" y="5064125"/>
          <p14:tracePt t="30000" x="8564563" y="5064125"/>
          <p14:tracePt t="30006" x="8515350" y="5040313"/>
          <p14:tracePt t="30009" x="8483600" y="5024438"/>
          <p14:tracePt t="30011" x="8475663" y="5016500"/>
          <p14:tracePt t="30013" x="8435975" y="5000625"/>
          <p14:tracePt t="30014" x="8428038" y="4992688"/>
          <p14:tracePt t="30025" x="8348663" y="4967288"/>
          <p14:tracePt t="30028" x="8301038" y="4959350"/>
          <p14:tracePt t="30029" x="8253413" y="4935538"/>
          <p14:tracePt t="30031" x="8245475" y="4935538"/>
          <p14:tracePt t="30042" x="8156575" y="4919663"/>
          <p14:tracePt t="30045" x="8061325" y="4895850"/>
          <p14:tracePt t="30048" x="8021638" y="4887913"/>
          <p14:tracePt t="30051" x="8005763" y="4879975"/>
          <p14:tracePt t="30059" x="7918450" y="4864100"/>
          <p14:tracePt t="30063" x="7847013" y="4848225"/>
          <p14:tracePt t="30069" x="7766050" y="4840288"/>
          <p14:tracePt t="30074" x="7686675" y="4824413"/>
          <p14:tracePt t="30077" x="7639050" y="4824413"/>
          <p14:tracePt t="30084" x="7535863" y="4808538"/>
          <p14:tracePt t="30087" x="7478713" y="4800600"/>
          <p14:tracePt t="30089" x="7439025" y="4792663"/>
          <p14:tracePt t="30102" x="7296150" y="4784725"/>
          <p14:tracePt t="30105" x="7208838" y="4768850"/>
          <p14:tracePt t="30106" x="7169150" y="4768850"/>
          <p14:tracePt t="30114" x="7153275" y="4760913"/>
          <p14:tracePt t="30117" x="7096125" y="4760913"/>
          <p14:tracePt t="30120" x="7008813" y="4760913"/>
          <p14:tracePt t="30124" x="6937375" y="4760913"/>
          <p14:tracePt t="30126" x="6889750" y="4760913"/>
          <p14:tracePt t="30128" x="6865938" y="4760913"/>
          <p14:tracePt t="30131" x="6834188" y="4760913"/>
          <p14:tracePt t="30133" x="6826250" y="4760913"/>
          <p14:tracePt t="30141" x="6745288" y="4760913"/>
          <p14:tracePt t="30149" x="6673850" y="4760913"/>
          <p14:tracePt t="30153" x="6657975" y="4760913"/>
          <p14:tracePt t="30158" x="6586538" y="4760913"/>
          <p14:tracePt t="30166" x="6523038" y="4768850"/>
          <p14:tracePt t="30169" x="6507163" y="4768850"/>
          <p14:tracePt t="30175" x="6451600" y="4784725"/>
          <p14:tracePt t="30183" x="6378575" y="4792663"/>
          <p14:tracePt t="30187" x="6370638" y="4792663"/>
          <p14:tracePt t="30193" x="6291263" y="4816475"/>
          <p14:tracePt t="30196" x="6227763" y="4824413"/>
          <p14:tracePt t="30206" x="6116638" y="4856163"/>
          <p14:tracePt t="30212" x="6043613" y="4879975"/>
          <p14:tracePt t="30214" x="6011863" y="4879975"/>
          <p14:tracePt t="30217" x="5956300" y="4895850"/>
          <p14:tracePt t="30219" x="5932488" y="4903788"/>
          <p14:tracePt t="30229" x="5773738" y="4951413"/>
          <p14:tracePt t="30232" x="5740400" y="4959350"/>
          <p14:tracePt t="30239" x="5605463" y="4992688"/>
          <p14:tracePt t="30251" x="5486400" y="5032375"/>
          <p14:tracePt t="30254" x="5414963" y="5056188"/>
          <p14:tracePt t="30262" x="5302250" y="5072063"/>
          <p14:tracePt t="30265" x="5238750" y="5087938"/>
          <p14:tracePt t="30268" x="5230813" y="5087938"/>
          <p14:tracePt t="30275" x="5135563" y="5103813"/>
          <p14:tracePt t="30279" x="5056188" y="5111750"/>
          <p14:tracePt t="30286" x="4999038" y="5111750"/>
          <p14:tracePt t="30288" x="4911725" y="5111750"/>
          <p14:tracePt t="30291" x="4895850" y="5111750"/>
          <p14:tracePt t="30302" x="4729163" y="5103813"/>
          <p14:tracePt t="30305" x="4672013" y="5103813"/>
          <p14:tracePt t="30308" x="4640263" y="5087938"/>
          <p14:tracePt t="30312" x="4592638" y="5087938"/>
          <p14:tracePt t="30315" x="4537075" y="5087938"/>
          <p14:tracePt t="30317" x="4457700" y="5080000"/>
          <p14:tracePt t="30321" x="4425950" y="5080000"/>
          <p14:tracePt t="30324" x="4378325" y="5080000"/>
          <p14:tracePt t="30326" x="4321175" y="5080000"/>
          <p14:tracePt t="30327" x="4289425" y="5080000"/>
          <p14:tracePt t="30329" x="4257675" y="5080000"/>
          <p14:tracePt t="30332" x="4241800" y="5080000"/>
          <p14:tracePt t="30338" x="4051300" y="5072063"/>
          <p14:tracePt t="30348" x="3867150" y="5072063"/>
          <p14:tracePt t="30351" x="3787775" y="5072063"/>
          <p14:tracePt t="30353" x="3763963" y="5072063"/>
          <p14:tracePt t="30361" x="3571875" y="5072063"/>
          <p14:tracePt t="30368" x="3421063" y="5080000"/>
          <p14:tracePt t="30370" x="3405188" y="5080000"/>
          <p14:tracePt t="30372" x="3325813" y="5087938"/>
          <p14:tracePt t="30382" x="3125788" y="5111750"/>
          <p14:tracePt t="30392" x="2917825" y="5127625"/>
          <p14:tracePt t="30397" x="2894013" y="5127625"/>
          <p14:tracePt t="30402" x="2703513" y="5151438"/>
          <p14:tracePt t="30405" x="2606675" y="5159375"/>
          <p14:tracePt t="30407" x="2566988" y="5159375"/>
          <p14:tracePt t="30415" x="2376488" y="5183188"/>
          <p14:tracePt t="30421" x="2344738" y="5183188"/>
          <p14:tracePt t="30425" x="2200275" y="5183188"/>
          <p14:tracePt t="30429" x="2025650" y="5183188"/>
          <p14:tracePt t="30437" x="1849438" y="5183188"/>
          <p14:tracePt t="30441" x="1793875" y="5183188"/>
          <p14:tracePt t="30442" x="1690688" y="5183188"/>
          <p14:tracePt t="30443" x="1666875" y="5183188"/>
          <p14:tracePt t="30445" x="1651000" y="5183188"/>
          <p14:tracePt t="30454" x="1466850" y="5183188"/>
          <p14:tracePt t="30457" x="1347788" y="5183188"/>
          <p14:tracePt t="30465" x="1187450" y="5183188"/>
          <p14:tracePt t="30468" x="1076325" y="5183188"/>
          <p14:tracePt t="30478" x="917575" y="5183188"/>
          <p14:tracePt t="30484" x="820738" y="5175250"/>
          <p14:tracePt t="30487" x="804863" y="5175250"/>
          <p14:tracePt t="30491" x="725488" y="5183188"/>
          <p14:tracePt t="30499" x="646113" y="5183188"/>
          <p14:tracePt t="30502" x="606425" y="5183188"/>
          <p14:tracePt t="30511" x="509588" y="5183188"/>
          <p14:tracePt t="30520" x="422275" y="5183188"/>
          <p14:tracePt t="30529" x="334963" y="5191125"/>
          <p14:tracePt t="30537" x="247650" y="5199063"/>
          <p14:tracePt t="30541" x="239713" y="5199063"/>
          <p14:tracePt t="30545" x="192088" y="5199063"/>
          <p14:tracePt t="30553" x="111125" y="5214938"/>
          <p14:tracePt t="30556" x="103188" y="5214938"/>
          <p14:tracePt t="30558" x="71438" y="5214938"/>
          <p14:tracePt t="30568" x="0" y="5230813"/>
          <p14:tracePt t="30758" x="166688" y="6108700"/>
          <p14:tracePt t="30774" x="477838" y="6235700"/>
          <p14:tracePt t="30788" x="765175" y="6323013"/>
          <p14:tracePt t="30801" x="1036638" y="6388100"/>
          <p14:tracePt t="30813" x="1260475" y="6403975"/>
          <p14:tracePt t="30827" x="1538288" y="6443663"/>
          <p14:tracePt t="30840" x="1746250" y="6483350"/>
          <p14:tracePt t="30853" x="1841500" y="6507163"/>
          <p14:tracePt t="30861" x="1922463" y="6515100"/>
          <p14:tracePt t="30874" x="2009775" y="6523038"/>
          <p14:tracePt t="30881" x="2025650" y="6530975"/>
          <p14:tracePt t="30887" x="2049463" y="6530975"/>
          <p14:tracePt t="30923" x="2041525" y="6530975"/>
          <p14:tracePt t="30933" x="2025650" y="6507163"/>
          <p14:tracePt t="30942" x="2009775" y="6475413"/>
          <p14:tracePt t="30949" x="1993900" y="6451600"/>
          <p14:tracePt t="30955" x="1993900" y="6427788"/>
          <p14:tracePt t="30960" x="1985963" y="6388100"/>
          <p14:tracePt t="30971" x="1970088" y="6348413"/>
          <p14:tracePt t="30983" x="1954213" y="6275388"/>
          <p14:tracePt t="30992" x="1930400" y="6219825"/>
          <p14:tracePt t="31005" x="1881188" y="6108700"/>
          <p14:tracePt t="31018" x="1825625" y="5988050"/>
          <p14:tracePt t="31031" x="1754188" y="5853113"/>
          <p14:tracePt t="31044" x="1714500" y="5757863"/>
          <p14:tracePt t="31056" x="1674813" y="5678488"/>
          <p14:tracePt t="31067" x="1643063" y="5605463"/>
          <p14:tracePt t="31076" x="1635125" y="5573713"/>
          <p14:tracePt t="31083" x="1635125" y="5549900"/>
          <p14:tracePt t="31091" x="1619250" y="5549900"/>
          <p14:tracePt t="31096" x="1619250" y="5541963"/>
          <p14:tracePt t="31145" x="1619250" y="5549900"/>
          <p14:tracePt t="31153" x="1619250" y="5597525"/>
          <p14:tracePt t="31167" x="1611313" y="5678488"/>
          <p14:tracePt t="31180" x="1603375" y="5773738"/>
          <p14:tracePt t="31194" x="1595438" y="5908675"/>
          <p14:tracePt t="31207" x="1595438" y="6037263"/>
          <p14:tracePt t="31220" x="1595438" y="6164263"/>
          <p14:tracePt t="31233" x="1571625" y="6267450"/>
          <p14:tracePt t="31246" x="1546225" y="6356350"/>
          <p14:tracePt t="31260" x="1514475" y="6451600"/>
          <p14:tracePt t="31273" x="1490663" y="6546850"/>
          <p14:tracePt t="31282" x="1482725" y="6578600"/>
          <p14:tracePt t="31289" x="1474788" y="6618288"/>
          <p14:tracePt t="31297" x="1474788" y="6642100"/>
          <p14:tracePt t="31306" x="1458913" y="6665913"/>
          <p14:tracePt t="31321" x="1466850" y="6673850"/>
          <p14:tracePt t="31326" x="1466850" y="6681788"/>
          <p14:tracePt t="31354" x="1490663" y="6665913"/>
          <p14:tracePt t="31390" x="1458913" y="6665913"/>
          <p14:tracePt t="31399" x="1419225" y="6665913"/>
          <p14:tracePt t="31406" x="1395413" y="6665913"/>
          <p14:tracePt t="31415" x="1379538" y="6650038"/>
          <p14:tracePt t="31425" x="1355725" y="6626225"/>
          <p14:tracePt t="31434" x="1355725" y="6602413"/>
          <p14:tracePt t="31444" x="1339850" y="6570663"/>
          <p14:tracePt t="31451" x="1331913" y="6562725"/>
          <p14:tracePt t="31457" x="1347788" y="6546850"/>
          <p14:tracePt t="31464" x="1355725" y="6538913"/>
          <p14:tracePt t="31471" x="1371600" y="6530975"/>
          <p14:tracePt t="31476" x="1395413" y="6530975"/>
          <p14:tracePt t="31487" x="1443038" y="6530975"/>
          <p14:tracePt t="31500" x="1546225" y="6562725"/>
          <p14:tracePt t="31512" x="1698625" y="6610350"/>
          <p14:tracePt t="31525" x="1865313" y="6665913"/>
          <p14:tracePt t="31538" x="2033588" y="6707188"/>
          <p14:tracePt t="31553" x="2320925" y="6746875"/>
          <p14:tracePt t="31567" x="2606675" y="6770688"/>
          <p14:tracePt t="31580" x="2830513" y="6770688"/>
          <p14:tracePt t="31593" x="2998788" y="6770688"/>
          <p14:tracePt t="31601" x="3070225" y="6762750"/>
          <p14:tracePt t="31611" x="3165475" y="6738938"/>
          <p14:tracePt t="31618" x="3189288" y="6738938"/>
          <p14:tracePt t="31624" x="3197225" y="6731000"/>
          <p14:tracePt t="31635" x="3197225" y="6723063"/>
          <p14:tracePt t="31667" x="3197225" y="6715125"/>
          <p14:tracePt t="31743" x="3197225" y="6707188"/>
          <p14:tracePt t="31746" x="3205163" y="6707188"/>
          <p14:tracePt t="31751" x="3213100" y="6707188"/>
          <p14:tracePt t="31756" x="3221038" y="6707188"/>
          <p14:tracePt t="31760" x="3228975" y="6707188"/>
          <p14:tracePt t="31772" x="3244850" y="6699250"/>
          <p14:tracePt t="31781" x="3276600" y="6681788"/>
          <p14:tracePt t="31793" x="3317875" y="6657975"/>
          <p14:tracePt t="31803" x="3421063" y="6578600"/>
          <p14:tracePt t="31809" x="3468688" y="6530975"/>
          <p14:tracePt t="31816" x="3508375" y="6483350"/>
          <p14:tracePt t="31825" x="3587750" y="6403975"/>
          <p14:tracePt t="31838" x="3676650" y="6283325"/>
          <p14:tracePt t="31846" x="3724275" y="6203950"/>
          <p14:tracePt t="31855" x="3763963" y="6108700"/>
          <p14:tracePt t="31861" x="3787775" y="6069013"/>
          <p14:tracePt t="31868" x="3811588" y="6005513"/>
          <p14:tracePt t="31875" x="3827463" y="5956300"/>
          <p14:tracePt t="31881" x="3835400" y="5924550"/>
          <p14:tracePt t="31887" x="3835400" y="5900738"/>
          <p14:tracePt t="31891" x="3835400" y="5892800"/>
          <p14:tracePt t="31901" x="3835400" y="5868988"/>
          <p14:tracePt t="31909" x="3835400" y="5845175"/>
          <p14:tracePt t="31920" x="3835400" y="5837238"/>
          <p14:tracePt t="31928" x="3827463" y="5837238"/>
          <p14:tracePt t="31937" x="3819525" y="5837238"/>
          <p14:tracePt t="31946" x="3811588" y="5837238"/>
          <p14:tracePt t="31993" x="3803650" y="5837238"/>
          <p14:tracePt t="31999" x="3795713" y="5837238"/>
          <p14:tracePt t="32002" x="3787775" y="5837238"/>
          <p14:tracePt t="32012" x="3763963" y="5829300"/>
          <p14:tracePt t="32017" x="3740150" y="5829300"/>
          <p14:tracePt t="32023" x="3692525" y="5821363"/>
          <p14:tracePt t="32028" x="3651250" y="5813425"/>
          <p14:tracePt t="32037" x="3571875" y="5805488"/>
          <p14:tracePt t="32040" x="3532188" y="5797550"/>
          <p14:tracePt t="32041" x="3524250" y="5797550"/>
          <p14:tracePt t="32044" x="3516313" y="5797550"/>
          <p14:tracePt t="32053" x="3436938" y="5781675"/>
          <p14:tracePt t="32058" x="3373438" y="5757863"/>
          <p14:tracePt t="32060" x="3365500" y="5757863"/>
          <p14:tracePt t="32068" x="3300413" y="5734050"/>
          <p14:tracePt t="32071" x="3252788" y="5702300"/>
          <p14:tracePt t="32073" x="3244850" y="5702300"/>
          <p14:tracePt t="32075" x="3213100" y="5686425"/>
          <p14:tracePt t="32085" x="3117850" y="5629275"/>
          <p14:tracePt t="32089" x="3109913" y="5621338"/>
          <p14:tracePt t="32091" x="3062288" y="5581650"/>
          <p14:tracePt t="32102" x="2974975" y="5526088"/>
          <p14:tracePt t="32106" x="2949575" y="5502275"/>
          <p14:tracePt t="32110" x="2925763" y="5478463"/>
          <p14:tracePt t="32114" x="2894013" y="5438775"/>
          <p14:tracePt t="32118" x="2862263" y="5414963"/>
          <p14:tracePt t="32122" x="2822575" y="5399088"/>
          <p14:tracePt t="32125" x="2806700" y="5375275"/>
          <p14:tracePt t="32127" x="2782888" y="5367338"/>
          <p14:tracePt t="32130" x="2767013" y="5343525"/>
          <p14:tracePt t="32133" x="2759075" y="5335588"/>
          <p14:tracePt t="32139" x="2711450" y="5302250"/>
          <p14:tracePt t="32143" x="2679700" y="5286375"/>
          <p14:tracePt t="32150" x="2632075" y="5262563"/>
          <p14:tracePt t="32154" x="2616200" y="5238750"/>
          <p14:tracePt t="32157" x="2582863" y="5230813"/>
          <p14:tracePt t="32167" x="2543175" y="5207000"/>
          <p14:tracePt t="32172" x="2487613" y="5199063"/>
          <p14:tracePt t="32175" x="2463800" y="5199063"/>
          <p14:tracePt t="32178" x="2439988" y="5199063"/>
          <p14:tracePt t="32181" x="2408238" y="5199063"/>
          <p14:tracePt t="32183" x="2400300" y="5199063"/>
          <p14:tracePt t="32190" x="2336800" y="5191125"/>
          <p14:tracePt t="32194" x="2297113" y="5191125"/>
          <p14:tracePt t="32201" x="2247900" y="5191125"/>
          <p14:tracePt t="32206" x="2200275" y="5191125"/>
          <p14:tracePt t="32207" x="2192338" y="5191125"/>
          <p14:tracePt t="32213" x="2144713" y="5199063"/>
          <p14:tracePt t="32217" x="2105025" y="5207000"/>
          <p14:tracePt t="32226" x="2033588" y="5214938"/>
          <p14:tracePt t="32236" x="1978025" y="5214938"/>
          <p14:tracePt t="32242" x="1938338" y="5222875"/>
          <p14:tracePt t="32251" x="1873250" y="5238750"/>
          <p14:tracePt t="32256" x="1833563" y="5246688"/>
          <p14:tracePt t="32260" x="1770063" y="5262563"/>
          <p14:tracePt t="32269" x="1698625" y="5286375"/>
          <p14:tracePt t="32274" x="1690688" y="5294313"/>
          <p14:tracePt t="32277" x="1651000" y="5302250"/>
          <p14:tracePt t="32282" x="1635125" y="5310188"/>
          <p14:tracePt t="32283" x="1603375" y="5327650"/>
          <p14:tracePt t="32285" x="1595438" y="5335588"/>
          <p14:tracePt t="32295" x="1562100" y="5367338"/>
          <p14:tracePt t="32300" x="1522413" y="5383213"/>
          <p14:tracePt t="32302" x="1506538" y="5399088"/>
          <p14:tracePt t="32304" x="1498600" y="5407025"/>
          <p14:tracePt t="32317" x="1458913" y="5438775"/>
          <p14:tracePt t="32321" x="1419225" y="5454650"/>
          <p14:tracePt t="32323" x="1403350" y="5470525"/>
          <p14:tracePt t="32324" x="1395413" y="5478463"/>
          <p14:tracePt t="32337" x="1323975" y="5518150"/>
          <p14:tracePt t="32341" x="1300163" y="5534025"/>
          <p14:tracePt t="32343" x="1292225" y="5541963"/>
          <p14:tracePt t="32351" x="1244600" y="5557838"/>
          <p14:tracePt t="32354" x="1228725" y="5557838"/>
          <p14:tracePt t="32356" x="1203325" y="5573713"/>
          <p14:tracePt t="32357" x="1195388" y="5581650"/>
          <p14:tracePt t="32358" x="1187450" y="5581650"/>
          <p14:tracePt t="32368" x="1155700" y="5605463"/>
          <p14:tracePt t="32372" x="1131888" y="5613400"/>
          <p14:tracePt t="32374" x="1123950" y="5621338"/>
          <p14:tracePt t="32384" x="1100138" y="5645150"/>
          <p14:tracePt t="32389" x="1092200" y="5653088"/>
          <p14:tracePt t="32402" x="1076325" y="5670550"/>
          <p14:tracePt t="32410" x="1068388" y="5678488"/>
          <p14:tracePt t="32420" x="1076325" y="5686425"/>
          <p14:tracePt t="32422" x="1068388" y="5702300"/>
          <p14:tracePt t="32426" x="1060450" y="5718175"/>
          <p14:tracePt t="32434" x="1052513" y="5741988"/>
          <p14:tracePt t="32441" x="1044575" y="5773738"/>
          <p14:tracePt t="32447" x="1036638" y="5805488"/>
          <p14:tracePt t="32457" x="1020763" y="5868988"/>
          <p14:tracePt t="32462" x="1012825" y="5924550"/>
          <p14:tracePt t="32466" x="996950" y="5964238"/>
          <p14:tracePt t="32472" x="989013" y="5972175"/>
          <p14:tracePt t="32477" x="973138" y="6061075"/>
          <p14:tracePt t="32485" x="957263" y="6116638"/>
          <p14:tracePt t="32490" x="941388" y="6156325"/>
          <p14:tracePt t="32497" x="941388" y="6227763"/>
          <p14:tracePt t="32506" x="933450" y="6283325"/>
          <p14:tracePt t="32512" x="925513" y="6323013"/>
          <p14:tracePt t="32518" x="925513" y="6380163"/>
          <p14:tracePt t="32524" x="925513" y="6388100"/>
          <p14:tracePt t="32528" x="925513" y="6427788"/>
          <p14:tracePt t="32533" x="925513" y="6475413"/>
          <p14:tracePt t="32538" x="925513" y="6530975"/>
          <p14:tracePt t="32546" x="925513" y="6578600"/>
          <p14:tracePt t="32551" x="925513" y="6594475"/>
          <p14:tracePt t="32559" x="925513" y="6626225"/>
          <p14:tracePt t="32566" x="925513" y="6650038"/>
          <p14:tracePt t="32570" x="925513" y="6657975"/>
          <p14:tracePt t="32647" x="933450" y="6657975"/>
          <p14:tracePt t="32653" x="949325" y="6657975"/>
          <p14:tracePt t="32657" x="957263" y="6665913"/>
          <p14:tracePt t="32664" x="965200" y="6673850"/>
          <p14:tracePt t="32667" x="973138" y="6673850"/>
          <p14:tracePt t="32672" x="981075" y="6673850"/>
          <p14:tracePt t="32677" x="989013" y="6681788"/>
          <p14:tracePt t="32681" x="996950" y="6681788"/>
          <p14:tracePt t="32689" x="1020763" y="6691313"/>
          <p14:tracePt t="32693" x="1036638" y="6699250"/>
          <p14:tracePt t="32703" x="1092200" y="6707188"/>
          <p14:tracePt t="32710" x="1139825" y="6723063"/>
          <p14:tracePt t="32714" x="1228725" y="6731000"/>
          <p14:tracePt t="32722" x="1323975" y="6738938"/>
          <p14:tracePt t="32731" x="1435100" y="6754813"/>
          <p14:tracePt t="32735" x="1506538" y="6770688"/>
          <p14:tracePt t="32738" x="1571625" y="6778625"/>
          <p14:tracePt t="32748" x="1722438" y="6818313"/>
          <p14:tracePt t="32754" x="1746250" y="6810375"/>
          <p14:tracePt t="32758" x="1922463" y="6826250"/>
          <p14:tracePt t="32763" x="2001838" y="6842125"/>
          <p14:tracePt t="32770" x="2073275" y="6842125"/>
          <p14:tracePt t="32772" x="2105025" y="6842125"/>
          <p14:tracePt t="32774" x="2160588" y="6850063"/>
          <p14:tracePt t="33007" x="7646988" y="6794500"/>
          <p14:tracePt t="33011" x="7813675" y="6754813"/>
          <p14:tracePt t="33014" x="7878763" y="6738938"/>
          <p14:tracePt t="33016" x="7926388" y="6731000"/>
          <p14:tracePt t="33018" x="7997825" y="6707188"/>
          <p14:tracePt t="33020" x="8021638" y="6699250"/>
          <p14:tracePt t="33025" x="8116888" y="6673850"/>
          <p14:tracePt t="33026" x="8180388" y="6650038"/>
          <p14:tracePt t="33028" x="8197850" y="6634163"/>
          <p14:tracePt t="33031" x="8261350" y="6610350"/>
          <p14:tracePt t="33033" x="8293100" y="6594475"/>
          <p14:tracePt t="33044" x="8412163" y="6538913"/>
          <p14:tracePt t="33048" x="8483600" y="6523038"/>
          <p14:tracePt t="33054" x="8580438" y="6483350"/>
          <p14:tracePt t="33064" x="8659813" y="6451600"/>
          <p14:tracePt t="33068" x="8707438" y="6419850"/>
          <p14:tracePt t="33074" x="8763000" y="6396038"/>
          <p14:tracePt t="33078" x="8770938" y="6388100"/>
          <p14:tracePt t="33086" x="8826500" y="6356350"/>
          <p14:tracePt t="33089" x="8834438" y="6348413"/>
          <p14:tracePt t="33093" x="8850313" y="6338888"/>
          <p14:tracePt t="33102" x="8858250" y="6323013"/>
          <p14:tracePt t="33107" x="8858250" y="6315075"/>
          <p14:tracePt t="33112" x="8866188" y="6307138"/>
          <p14:tracePt t="33118" x="8866188" y="6299200"/>
          <p14:tracePt t="33123" x="8866188" y="6291263"/>
          <p14:tracePt t="33130" x="8866188" y="6283325"/>
          <p14:tracePt t="33134" x="8866188" y="6275388"/>
          <p14:tracePt t="33142" x="8842375" y="6259513"/>
          <p14:tracePt t="33148" x="8842375" y="6243638"/>
          <p14:tracePt t="33155" x="8842375" y="6235700"/>
          <p14:tracePt t="33158" x="8826500" y="6235700"/>
          <p14:tracePt t="33163" x="8810625" y="6219825"/>
          <p14:tracePt t="33168" x="8810625" y="6211888"/>
          <p14:tracePt t="33177" x="8794750" y="6188075"/>
          <p14:tracePt t="33181" x="8770938" y="6172200"/>
          <p14:tracePt t="33188" x="8723313" y="6164263"/>
          <p14:tracePt t="33193" x="8699500" y="6148388"/>
          <p14:tracePt t="33204" x="8651875" y="6124575"/>
          <p14:tracePt t="33207" x="8620125" y="6116638"/>
          <p14:tracePt t="33215" x="8540750" y="6100763"/>
          <p14:tracePt t="33222" x="8467725" y="6092825"/>
          <p14:tracePt t="33225" x="8451850" y="6092825"/>
          <p14:tracePt t="33229" x="8380413" y="6092825"/>
          <p14:tracePt t="33231" x="8301038" y="6092825"/>
          <p14:tracePt t="33236" x="8293100" y="6092825"/>
          <p14:tracePt t="33241" x="8180388" y="6092825"/>
          <p14:tracePt t="33251" x="8077200" y="6100763"/>
          <p14:tracePt t="33255" x="8029575" y="6100763"/>
          <p14:tracePt t="33263" x="7950200" y="6108700"/>
          <p14:tracePt t="33273" x="7894638" y="6108700"/>
          <p14:tracePt t="33277" x="7854950" y="6092825"/>
          <p14:tracePt t="33286" x="7750175" y="6092825"/>
          <p14:tracePt t="33292" x="7646988" y="6092825"/>
          <p14:tracePt t="33295" x="7599363" y="6092825"/>
          <p14:tracePt t="33298" x="7559675" y="6092825"/>
          <p14:tracePt t="33300" x="7543800" y="6084888"/>
          <p14:tracePt t="33303" x="7470775" y="6084888"/>
          <p14:tracePt t="33306" x="7439025" y="6084888"/>
          <p14:tracePt t="33308" x="7415213" y="6084888"/>
          <p14:tracePt t="33310" x="7383463" y="6084888"/>
          <p14:tracePt t="33313" x="7335838" y="6084888"/>
          <p14:tracePt t="33315" x="7319963" y="6084888"/>
          <p14:tracePt t="33321" x="7185025" y="6100763"/>
          <p14:tracePt t="33333" x="6977063" y="6108700"/>
          <p14:tracePt t="33339" x="6937375" y="6108700"/>
          <p14:tracePt t="33342" x="6769100" y="6116638"/>
          <p14:tracePt t="33353" x="6538913" y="6124575"/>
          <p14:tracePt t="33356" x="6507163" y="6132513"/>
          <p14:tracePt t="33364" x="6354763" y="6140450"/>
          <p14:tracePt t="33371" x="6227763" y="6140450"/>
          <p14:tracePt t="33374" x="6188075" y="6140450"/>
          <p14:tracePt t="33376" x="6172200" y="6140450"/>
          <p14:tracePt t="33384" x="6091238" y="6140450"/>
          <p14:tracePt t="33387" x="6059488" y="6140450"/>
          <p14:tracePt t="33390" x="6027738" y="6140450"/>
          <p14:tracePt t="33392" x="6003925" y="6140450"/>
          <p14:tracePt t="33393" x="5995988" y="6140450"/>
          <p14:tracePt t="33403" x="5956300" y="6140450"/>
          <p14:tracePt t="33406" x="5932488" y="6140450"/>
          <p14:tracePt t="33409" x="5924550" y="6140450"/>
          <p14:tracePt t="33415" x="5916613" y="6140450"/>
          <p14:tracePt t="33420" x="5908675" y="6148388"/>
          <p14:tracePt t="33474" x="5916613" y="6148388"/>
          <p14:tracePt t="33489" x="5924550" y="6148388"/>
          <p14:tracePt t="33502" x="5940425" y="6148388"/>
          <p14:tracePt t="33524" x="6203950" y="6164263"/>
          <p14:tracePt t="33539" x="6338888" y="6164263"/>
          <p14:tracePt t="33549" x="6546850" y="6164263"/>
          <p14:tracePt t="33561" x="6842125" y="6172200"/>
          <p14:tracePt t="33574" x="7127875" y="6172200"/>
          <p14:tracePt t="33583" x="7280275" y="6172200"/>
          <p14:tracePt t="33596" x="7519988" y="6172200"/>
          <p14:tracePt t="33610" x="7702550" y="6172200"/>
          <p14:tracePt t="33624" x="7847013" y="6172200"/>
          <p14:tracePt t="33634" x="7902575" y="6172200"/>
          <p14:tracePt t="33641" x="7934325" y="6172200"/>
          <p14:tracePt t="33697" x="7910513" y="6180138"/>
          <p14:tracePt t="33705" x="7878763" y="6196013"/>
          <p14:tracePt t="33717" x="7750175" y="6227763"/>
          <p14:tracePt t="33731" x="7583488" y="6251575"/>
          <p14:tracePt t="33744" x="7256463" y="6283325"/>
          <p14:tracePt t="33759" x="6729413" y="6291263"/>
          <p14:tracePt t="33772" x="6219825" y="6291263"/>
          <p14:tracePt t="33786" x="5668963" y="6291263"/>
          <p14:tracePt t="33800" x="5135563" y="6283325"/>
          <p14:tracePt t="33812" x="4816475" y="6283325"/>
          <p14:tracePt t="33825" x="4624388" y="6283325"/>
          <p14:tracePt t="33836" x="4560888" y="6283325"/>
          <p14:tracePt t="33875" x="4576763" y="6291263"/>
          <p14:tracePt t="33883" x="4640263" y="6307138"/>
          <p14:tracePt t="33897" x="4745038" y="6307138"/>
          <p14:tracePt t="33911" x="4895850" y="6307138"/>
          <p14:tracePt t="33924" x="5038725" y="6291263"/>
          <p14:tracePt t="33937" x="5191125" y="6283325"/>
          <p14:tracePt t="33950" x="5349875" y="6267450"/>
          <p14:tracePt t="33963" x="5781675" y="6267450"/>
          <p14:tracePt t="33977" x="6203950" y="6267450"/>
          <p14:tracePt t="33991" x="6634163" y="6275388"/>
          <p14:tracePt t="34003" x="7008813" y="6275388"/>
          <p14:tracePt t="34017" x="7423150" y="6275388"/>
          <p14:tracePt t="34031" x="7821613" y="6275388"/>
          <p14:tracePt t="34039" x="7950200" y="6275388"/>
          <p14:tracePt t="34048" x="8132763" y="6275388"/>
          <p14:tracePt t="34059" x="8229600" y="6275388"/>
          <p14:tracePt t="34067" x="8293100" y="6275388"/>
          <p14:tracePt t="34077" x="8356600" y="6275388"/>
          <p14:tracePt t="34084" x="8372475" y="6275388"/>
          <p14:tracePt t="34118" x="8380413" y="6275388"/>
          <p14:tracePt t="34131" x="8412163" y="6275388"/>
          <p14:tracePt t="34138" x="8467725" y="6275388"/>
          <p14:tracePt t="34145" x="8507413" y="6291263"/>
          <p14:tracePt t="34156" x="8580438" y="6299200"/>
          <p14:tracePt t="34170" x="8699500" y="6323013"/>
          <p14:tracePt t="34181" x="8834438" y="6348413"/>
          <p14:tracePt t="34193" x="8907463" y="6364288"/>
          <p14:tracePt t="34201" x="8939213" y="6372225"/>
          <p14:tracePt t="34207" x="8947150" y="6372225"/>
          <p14:tracePt t="34229" x="8947150" y="6364288"/>
          <p14:tracePt t="34243" x="8939213" y="6364288"/>
          <p14:tracePt t="34384" x="8931275" y="6364288"/>
          <p14:tracePt t="34396" x="8923338" y="6364288"/>
          <p14:tracePt t="34399" x="8915400" y="6364288"/>
          <p14:tracePt t="34419" x="8907463" y="6364288"/>
          <p14:tracePt t="34525" x="8915400" y="6364288"/>
          <p14:tracePt t="34536" x="8955088" y="6396038"/>
          <p14:tracePt t="34546" x="9002713" y="6443663"/>
          <p14:tracePt t="34558" x="9066213" y="6467475"/>
          <p14:tracePt t="34569" x="9185275" y="6515100"/>
          <p14:tracePt t="34581" x="9345613" y="6570663"/>
          <p14:tracePt t="34592" x="9575800" y="6610350"/>
          <p14:tracePt t="34604" x="9863138" y="6634163"/>
          <p14:tracePt t="34617" x="10126663" y="6642100"/>
          <p14:tracePt t="34629" x="10366375" y="6657975"/>
          <p14:tracePt t="34642" x="10588625" y="6650038"/>
          <p14:tracePt t="34650" x="10748963" y="6650038"/>
          <p14:tracePt t="34662" x="10947400" y="6650038"/>
          <p14:tracePt t="34674" x="11107738" y="6657975"/>
          <p14:tracePt t="34683" x="11202988" y="6657975"/>
          <p14:tracePt t="34694" x="11266488" y="6650038"/>
          <p14:tracePt t="34699" x="11274425" y="6650038"/>
          <p14:tracePt t="34759" x="11274425" y="6642100"/>
          <p14:tracePt t="34773" x="11282363" y="6618288"/>
          <p14:tracePt t="34781" x="11306175" y="6578600"/>
          <p14:tracePt t="34790" x="11314113" y="6554788"/>
          <p14:tracePt t="34803" x="11323638" y="6499225"/>
          <p14:tracePt t="34812" x="11331575" y="6467475"/>
          <p14:tracePt t="34822" x="11355388" y="6411913"/>
          <p14:tracePt t="34833" x="11363325" y="6372225"/>
          <p14:tracePt t="34842" x="11387138" y="6315075"/>
          <p14:tracePt t="34853" x="11418888" y="6235700"/>
          <p14:tracePt t="34861" x="11418888" y="6211888"/>
          <p14:tracePt t="34871" x="11442700" y="6140450"/>
          <p14:tracePt t="34875" x="11442700" y="6124575"/>
          <p14:tracePt t="34884" x="11442700" y="6076950"/>
          <p14:tracePt t="34896" x="11434763" y="5980113"/>
          <p14:tracePt t="34906" x="11434763" y="5932488"/>
          <p14:tracePt t="34913" x="11426825" y="5892800"/>
          <p14:tracePt t="34924" x="11426825" y="5813425"/>
          <p14:tracePt t="34932" x="11426825" y="5765800"/>
          <p14:tracePt t="34943" x="11434763" y="5694363"/>
          <p14:tracePt t="34954" x="11434763" y="5621338"/>
          <p14:tracePt t="34965" x="11450638" y="5541963"/>
          <p14:tracePt t="34978" x="11458575" y="5454650"/>
          <p14:tracePt t="34990" x="11458575" y="5359400"/>
          <p14:tracePt t="35005" x="11466513" y="5262563"/>
          <p14:tracePt t="35012" x="11474450" y="5222875"/>
          <p14:tracePt t="35023" x="11474450" y="5167313"/>
          <p14:tracePt t="35030" x="11482388" y="5143500"/>
          <p14:tracePt t="35038" x="11482388" y="5119688"/>
          <p14:tracePt t="35042" x="11482388" y="5111750"/>
          <p14:tracePt t="35052" x="11482388" y="5095875"/>
          <p14:tracePt t="35063" x="11474450" y="5072063"/>
          <p14:tracePt t="35069" x="11474450" y="5056188"/>
          <p14:tracePt t="35078" x="11466513" y="5040313"/>
          <p14:tracePt t="35089" x="11403013" y="4984750"/>
          <p14:tracePt t="35101" x="11323638" y="4927600"/>
          <p14:tracePt t="35113" x="11171238" y="4840288"/>
          <p14:tracePt t="35126" x="10996613" y="4752975"/>
          <p14:tracePt t="35135" x="10923588" y="4689475"/>
          <p14:tracePt t="35142" x="10915650" y="4649788"/>
          <p14:tracePt t="35155" x="10836275" y="4576763"/>
          <p14:tracePt t="35164" x="10836275" y="4537075"/>
          <p14:tracePt t="35173" x="10764838" y="4537075"/>
          <p14:tracePt t="35181" x="10788650" y="4497388"/>
          <p14:tracePt t="35187" x="10788650" y="4481513"/>
          <p14:tracePt t="35196" x="10796588" y="4473575"/>
          <p14:tracePt t="35208" x="10756900" y="4489450"/>
          <p14:tracePt t="35219" x="10764838" y="4473575"/>
          <p14:tracePt t="35237" x="10693400" y="4441825"/>
          <p14:tracePt t="35246" x="10661650" y="4425950"/>
          <p14:tracePt t="35256" x="10620375" y="4418013"/>
          <p14:tracePt t="35265" x="10564813" y="4402138"/>
          <p14:tracePt t="35276" x="10525125" y="4378325"/>
          <p14:tracePt t="35284" x="10501313" y="4362450"/>
          <p14:tracePt t="35289" x="10493375" y="4354513"/>
          <p14:tracePt t="35297" x="10477500" y="4346575"/>
          <p14:tracePt t="35304" x="10453688" y="4314825"/>
          <p14:tracePt t="35308" x="10445750" y="4306888"/>
          <p14:tracePt t="35314" x="10421938" y="4306888"/>
          <p14:tracePt t="35322" x="10398125" y="4291013"/>
          <p14:tracePt t="35331" x="10358438" y="4257675"/>
          <p14:tracePt t="35334" x="10342563" y="4249738"/>
          <p14:tracePt t="40558" x="10358438" y="4249738"/>
          <p14:tracePt t="40566" x="10390188" y="4233863"/>
          <p14:tracePt t="40576" x="10421938" y="4217988"/>
          <p14:tracePt t="40583" x="10461625" y="4210050"/>
          <p14:tracePt t="40593" x="10469563" y="42100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64FA-9EB6-4FBB-8354-5EBA109F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E3D30-0A82-4B75-AF29-7ADE81220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for </a:t>
            </a:r>
            <a:r>
              <a:rPr lang="en-US" dirty="0" err="1"/>
              <a:t>dJ</a:t>
            </a:r>
            <a:r>
              <a:rPr lang="en-US" dirty="0"/>
              <a:t>(U)/</a:t>
            </a:r>
            <a:r>
              <a:rPr lang="en-US" dirty="0" err="1"/>
              <a:t>dU</a:t>
            </a:r>
            <a:r>
              <a:rPr lang="en-US" dirty="0"/>
              <a:t>=0</a:t>
            </a:r>
          </a:p>
          <a:p>
            <a:r>
              <a:rPr lang="en-US" dirty="0"/>
              <a:t>W is very sparse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4A8ED23-44BC-4D02-A0DC-5DBFCA891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66" y="3138447"/>
            <a:ext cx="2305372" cy="581106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1D1A117-B675-4E86-820D-FDD472105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66" y="4287952"/>
            <a:ext cx="2953162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D0AC5-9B27-420A-B126-2BF6415F1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66" y="5040532"/>
            <a:ext cx="7716327" cy="8097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F2DAA6-DF77-4152-B167-EE036F528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32"/>
    </mc:Choice>
    <mc:Fallback>
      <p:transition spd="slow" advTm="4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" x="10437813" y="4210050"/>
          <p14:tracePt t="529" x="10342563" y="4233863"/>
          <p14:tracePt t="543" x="10079038" y="4291013"/>
          <p14:tracePt t="556" x="9807575" y="4338638"/>
          <p14:tracePt t="571" x="9601200" y="4354513"/>
          <p14:tracePt t="585" x="9456738" y="4314825"/>
          <p14:tracePt t="595" x="9417050" y="4281488"/>
          <p14:tracePt t="609" x="9361488" y="4225925"/>
          <p14:tracePt t="622" x="9290050" y="4178300"/>
          <p14:tracePt t="635" x="9193213" y="4122738"/>
          <p14:tracePt t="650" x="9058275" y="4035425"/>
          <p14:tracePt t="664" x="8899525" y="3906838"/>
          <p14:tracePt t="678" x="8739188" y="3771900"/>
          <p14:tracePt t="686" x="8643938" y="3692525"/>
          <p14:tracePt t="690" x="8604250" y="3652838"/>
          <p14:tracePt t="692" x="8572500" y="3621088"/>
          <p14:tracePt t="693" x="8564563" y="3613150"/>
          <p14:tracePt t="695" x="8548688" y="3595688"/>
          <p14:tracePt t="698" x="8531225" y="3571875"/>
          <p14:tracePt t="699" x="8523288" y="3563938"/>
          <p14:tracePt t="700" x="8499475" y="3556000"/>
          <p14:tracePt t="701" x="8491538" y="3548063"/>
          <p14:tracePt t="704" x="8475663" y="3532188"/>
          <p14:tracePt t="705" x="8459788" y="3524250"/>
          <p14:tracePt t="713" x="8412163" y="3484563"/>
          <p14:tracePt t="717" x="8388350" y="3452813"/>
          <p14:tracePt t="720" x="8364538" y="3436938"/>
          <p14:tracePt t="729" x="8293100" y="3389313"/>
          <p14:tracePt t="738" x="8269288" y="3357563"/>
          <p14:tracePt t="742" x="8237538" y="3349625"/>
          <p14:tracePt t="752" x="8213725" y="3302000"/>
          <p14:tracePt t="758" x="8180388" y="3262313"/>
          <p14:tracePt t="761" x="8164513" y="3252788"/>
          <p14:tracePt t="763" x="8164513" y="3244850"/>
          <p14:tracePt t="764" x="8156575" y="3236913"/>
          <p14:tracePt t="768" x="8132763" y="3221038"/>
          <p14:tracePt t="771" x="8132763" y="3213100"/>
          <p14:tracePt t="780" x="8101013" y="3181350"/>
          <p14:tracePt t="784" x="8069263" y="3149600"/>
          <p14:tracePt t="786" x="8069263" y="3141663"/>
          <p14:tracePt t="794" x="8045450" y="3117850"/>
          <p14:tracePt t="797" x="8037513" y="3101975"/>
          <p14:tracePt t="799" x="8021638" y="3094038"/>
          <p14:tracePt t="800" x="8013700" y="3078163"/>
          <p14:tracePt t="802" x="8005763" y="3070225"/>
          <p14:tracePt t="810" x="7989888" y="3054350"/>
          <p14:tracePt t="814" x="7966075" y="3022600"/>
          <p14:tracePt t="817" x="7942263" y="2998788"/>
          <p14:tracePt t="819" x="7934325" y="2990850"/>
          <p14:tracePt t="821" x="7926388" y="2982913"/>
          <p14:tracePt t="822" x="7918450" y="2974975"/>
          <p14:tracePt t="823" x="7910513" y="2967038"/>
          <p14:tracePt t="826" x="7910513" y="2959100"/>
          <p14:tracePt t="829" x="7902575" y="2951163"/>
          <p14:tracePt t="831" x="7878763" y="2927350"/>
          <p14:tracePt t="834" x="7870825" y="2909888"/>
          <p14:tracePt t="846" x="7829550" y="2870200"/>
          <p14:tracePt t="850" x="7789863" y="2830513"/>
          <p14:tracePt t="858" x="7750175" y="2782888"/>
          <p14:tracePt t="870" x="7678738" y="2711450"/>
          <p14:tracePt t="876" x="7646988" y="2679700"/>
          <p14:tracePt t="896" x="7486650" y="2559050"/>
          <p14:tracePt t="908" x="7431088" y="2495550"/>
          <p14:tracePt t="912" x="7375525" y="2439988"/>
          <p14:tracePt t="916" x="7359650" y="2432050"/>
          <p14:tracePt t="925" x="7288213" y="2376488"/>
          <p14:tracePt t="930" x="7224713" y="2336800"/>
          <p14:tracePt t="935" x="7153275" y="2297113"/>
          <p14:tracePt t="947" x="7024688" y="2224088"/>
          <p14:tracePt t="951" x="6961188" y="2192338"/>
          <p14:tracePt t="953" x="6953250" y="2184400"/>
          <p14:tracePt t="965" x="6818313" y="2105025"/>
          <p14:tracePt t="968" x="6769100" y="2081213"/>
          <p14:tracePt t="970" x="6705600" y="2065338"/>
          <p14:tracePt t="976" x="6689725" y="2049463"/>
          <p14:tracePt t="978" x="6610350" y="2017713"/>
          <p14:tracePt t="982" x="6538913" y="1993900"/>
          <p14:tracePt t="984" x="6451600" y="1962150"/>
          <p14:tracePt t="987" x="6402388" y="1954213"/>
          <p14:tracePt t="990" x="6346825" y="1938338"/>
          <p14:tracePt t="993" x="6299200" y="1922463"/>
          <p14:tracePt t="996" x="6275388" y="1922463"/>
          <p14:tracePt t="1003" x="6156325" y="1890713"/>
          <p14:tracePt t="1008" x="6035675" y="1857375"/>
          <p14:tracePt t="1013" x="5964238" y="1849438"/>
          <p14:tracePt t="1016" x="5908675" y="1817688"/>
          <p14:tracePt t="1018" x="5876925" y="1817688"/>
          <p14:tracePt t="1025" x="5757863" y="1793875"/>
          <p14:tracePt t="1030" x="5749925" y="1793875"/>
          <p14:tracePt t="1035" x="5645150" y="1770063"/>
          <p14:tracePt t="1038" x="5589588" y="1746250"/>
          <p14:tracePt t="1049" x="5470525" y="1722438"/>
          <p14:tracePt t="1055" x="5381625" y="1690688"/>
          <p14:tracePt t="1058" x="5302250" y="1666875"/>
          <p14:tracePt t="1069" x="5183188" y="1643063"/>
          <p14:tracePt t="1071" x="5119688" y="1619250"/>
          <p14:tracePt t="1078" x="4999038" y="1611313"/>
          <p14:tracePt t="1083" x="4856163" y="1579563"/>
          <p14:tracePt t="1086" x="4784725" y="1571625"/>
          <p14:tracePt t="1089" x="4745038" y="1571625"/>
          <p14:tracePt t="1095" x="4592638" y="1555750"/>
          <p14:tracePt t="1098" x="4552950" y="1555750"/>
          <p14:tracePt t="1100" x="4489450" y="1547813"/>
          <p14:tracePt t="1103" x="4425950" y="1538288"/>
          <p14:tracePt t="1106" x="4352925" y="1538288"/>
          <p14:tracePt t="1109" x="4297363" y="1538288"/>
          <p14:tracePt t="1111" x="4265613" y="1530350"/>
          <p14:tracePt t="1112" x="4241800" y="1530350"/>
          <p14:tracePt t="1113" x="4225925" y="1522413"/>
          <p14:tracePt t="1115" x="4202113" y="1522413"/>
          <p14:tracePt t="1122" x="4122738" y="1514475"/>
          <p14:tracePt t="1126" x="4067175" y="1498600"/>
          <p14:tracePt t="1128" x="4027488" y="1490663"/>
          <p14:tracePt t="1131" x="3978275" y="1482725"/>
          <p14:tracePt t="1141" x="3914775" y="1466850"/>
          <p14:tracePt t="1146" x="3859213" y="1443038"/>
          <p14:tracePt t="1152" x="3827463" y="1435100"/>
          <p14:tracePt t="1154" x="3803650" y="1427163"/>
          <p14:tracePt t="1158" x="3763963" y="1403350"/>
          <p14:tracePt t="1160" x="3756025" y="1395413"/>
          <p14:tracePt t="1172" x="3668713" y="1363663"/>
          <p14:tracePt t="1176" x="3627438" y="1339850"/>
          <p14:tracePt t="1181" x="3595688" y="1316038"/>
          <p14:tracePt t="1185" x="3548063" y="1308100"/>
          <p14:tracePt t="1189" x="3540125" y="1300163"/>
          <p14:tracePt t="1194" x="3444875" y="1276350"/>
          <p14:tracePt t="1203" x="3325813" y="1268413"/>
          <p14:tracePt t="1211" x="3213100" y="1268413"/>
          <p14:tracePt t="1219" x="3078163" y="1260475"/>
          <p14:tracePt t="1224" x="3046413" y="1260475"/>
          <p14:tracePt t="1228" x="2901950" y="1260475"/>
          <p14:tracePt t="1236" x="2751138" y="1276350"/>
          <p14:tracePt t="1241" x="2727325" y="1276350"/>
          <p14:tracePt t="1248" x="2503488" y="1308100"/>
          <p14:tracePt t="1251" x="2479675" y="1316038"/>
          <p14:tracePt t="1260" x="2281238" y="1371600"/>
          <p14:tracePt t="1267" x="2105025" y="1427163"/>
          <p14:tracePt t="1270" x="2017713" y="1458913"/>
          <p14:tracePt t="1281" x="1801813" y="1547813"/>
          <p14:tracePt t="1283" x="1706563" y="1611313"/>
          <p14:tracePt t="1285" x="1658938" y="1643063"/>
          <p14:tracePt t="1295" x="1458913" y="1785938"/>
          <p14:tracePt t="1299" x="1379538" y="1849438"/>
          <p14:tracePt t="1301" x="1331913" y="1898650"/>
          <p14:tracePt t="1303" x="1316038" y="1914525"/>
          <p14:tracePt t="1310" x="1236663" y="2009775"/>
          <p14:tracePt t="1313" x="1195388" y="2065338"/>
          <p14:tracePt t="1315" x="1171575" y="2112963"/>
          <p14:tracePt t="1317" x="1155700" y="2184400"/>
          <p14:tracePt t="1320" x="1155700" y="2208213"/>
          <p14:tracePt t="1328" x="1179513" y="2344738"/>
          <p14:tracePt t="1332" x="1179513" y="2392363"/>
          <p14:tracePt t="1337" x="1179513" y="2463800"/>
          <p14:tracePt t="1345" x="1236663" y="2616200"/>
          <p14:tracePt t="1351" x="1276350" y="2703513"/>
          <p14:tracePt t="1354" x="1316038" y="2759075"/>
          <p14:tracePt t="1356" x="1323975" y="2782888"/>
          <p14:tracePt t="1366" x="1427163" y="2894013"/>
          <p14:tracePt t="1372" x="1571625" y="2990850"/>
          <p14:tracePt t="1376" x="1611313" y="3006725"/>
          <p14:tracePt t="1379" x="1722438" y="3054350"/>
          <p14:tracePt t="1385" x="1857375" y="3101975"/>
          <p14:tracePt t="1388" x="1889125" y="3101975"/>
          <p14:tracePt t="1393" x="2073275" y="3141663"/>
          <p14:tracePt t="1395" x="2112963" y="3149600"/>
          <p14:tracePt t="1397" x="2281238" y="3173413"/>
          <p14:tracePt t="1399" x="2312988" y="3173413"/>
          <p14:tracePt t="1401" x="2424113" y="3181350"/>
          <p14:tracePt t="1404" x="2455863" y="3181350"/>
          <p14:tracePt t="1412" x="2806700" y="3189288"/>
          <p14:tracePt t="1416" x="3006725" y="3181350"/>
          <p14:tracePt t="1419" x="3046413" y="3181350"/>
          <p14:tracePt t="1426" x="3365500" y="3125788"/>
          <p14:tracePt t="1434" x="3684588" y="3030538"/>
          <p14:tracePt t="1438" x="3827463" y="2974975"/>
          <p14:tracePt t="1444" x="3994150" y="2878138"/>
          <p14:tracePt t="1447" x="4154488" y="2790825"/>
          <p14:tracePt t="1450" x="4202113" y="2759075"/>
          <p14:tracePt t="1453" x="4273550" y="2695575"/>
          <p14:tracePt t="1455" x="4378325" y="2608263"/>
          <p14:tracePt t="1457" x="4394200" y="2592388"/>
          <p14:tracePt t="1460" x="4473575" y="2511425"/>
          <p14:tracePt t="1463" x="4521200" y="2439988"/>
          <p14:tracePt t="1465" x="4545013" y="2400300"/>
          <p14:tracePt t="1469" x="4584700" y="2305050"/>
          <p14:tracePt t="1480" x="4632325" y="2144713"/>
          <p14:tracePt t="1485" x="4640263" y="2025650"/>
          <p14:tracePt t="1497" x="4576763" y="1793875"/>
          <p14:tracePt t="1507" x="4394200" y="1571625"/>
          <p14:tracePt t="1513" x="4249738" y="1458913"/>
          <p14:tracePt t="1516" x="4170363" y="1427163"/>
          <p14:tracePt t="1519" x="4090988" y="1395413"/>
          <p14:tracePt t="1521" x="4035425" y="1387475"/>
          <p14:tracePt t="1522" x="4002088" y="1371600"/>
          <p14:tracePt t="1524" x="3986213" y="1363663"/>
          <p14:tracePt t="1526" x="3883025" y="1331913"/>
          <p14:tracePt t="1528" x="3851275" y="1331913"/>
          <p14:tracePt t="1530" x="3763963" y="1308100"/>
          <p14:tracePt t="1532" x="3732213" y="1308100"/>
          <p14:tracePt t="1534" x="3635375" y="1292225"/>
          <p14:tracePt t="1537" x="3611563" y="1284288"/>
          <p14:tracePt t="1539" x="3476625" y="1276350"/>
          <p14:tracePt t="1547" x="3228975" y="1260475"/>
          <p14:tracePt t="1554" x="3054350" y="1260475"/>
          <p14:tracePt t="1558" x="2814638" y="1260475"/>
          <p14:tracePt t="1562" x="2759075" y="1260475"/>
          <p14:tracePt t="1570" x="2455863" y="1292225"/>
          <p14:tracePt t="1580" x="2255838" y="1331913"/>
          <p14:tracePt t="1584" x="2184400" y="1355725"/>
          <p14:tracePt t="1587" x="2112963" y="1379538"/>
          <p14:tracePt t="1588" x="2097088" y="1387475"/>
          <p14:tracePt t="1598" x="2025650" y="1427163"/>
          <p14:tracePt t="1601" x="1985963" y="1458913"/>
          <p14:tracePt t="1604" x="1970088" y="1482725"/>
          <p14:tracePt t="1613" x="1954213" y="1506538"/>
          <p14:tracePt t="1617" x="1938338" y="1538288"/>
          <p14:tracePt t="1619" x="1930400" y="1563688"/>
          <p14:tracePt t="1620" x="1930400" y="1579563"/>
          <p14:tracePt t="1632" x="1922463" y="1651000"/>
          <p14:tracePt t="1635" x="1930400" y="1690688"/>
          <p14:tracePt t="1637" x="1930400" y="1706563"/>
          <p14:tracePt t="1647" x="1954213" y="1793875"/>
          <p14:tracePt t="1651" x="1962150" y="1809750"/>
          <p14:tracePt t="1654" x="1978025" y="1849438"/>
          <p14:tracePt t="1664" x="2009775" y="1914525"/>
          <p14:tracePt t="1667" x="2057400" y="1970088"/>
          <p14:tracePt t="1678" x="2136775" y="2049463"/>
          <p14:tracePt t="1684" x="2200275" y="2105025"/>
          <p14:tracePt t="1687" x="2265363" y="2144713"/>
          <p14:tracePt t="1690" x="2273300" y="2144713"/>
          <p14:tracePt t="1697" x="2368550" y="2200275"/>
          <p14:tracePt t="1701" x="2439988" y="2241550"/>
          <p14:tracePt t="1703" x="2503488" y="2273300"/>
          <p14:tracePt t="1712" x="2598738" y="2312988"/>
          <p14:tracePt t="1720" x="2798763" y="2400300"/>
          <p14:tracePt t="1727" x="2878138" y="2416175"/>
          <p14:tracePt t="1732" x="2974975" y="2455863"/>
          <p14:tracePt t="1736" x="3038475" y="2479675"/>
          <p14:tracePt t="1739" x="3078163" y="2503488"/>
          <p14:tracePt t="1741" x="3094038" y="2503488"/>
          <p14:tracePt t="1744" x="3165475" y="2519363"/>
          <p14:tracePt t="1746" x="3205163" y="2519363"/>
          <p14:tracePt t="1748" x="3236913" y="2535238"/>
          <p14:tracePt t="1750" x="3276600" y="2543175"/>
          <p14:tracePt t="1751" x="3308350" y="2551113"/>
          <p14:tracePt t="1760" x="3421063" y="2576513"/>
          <p14:tracePt t="1765" x="3540125" y="2592388"/>
          <p14:tracePt t="1769" x="3571875" y="2600325"/>
          <p14:tracePt t="1779" x="3748088" y="2624138"/>
          <p14:tracePt t="1786" x="3962400" y="2632075"/>
          <p14:tracePt t="1789" x="3978275" y="2640013"/>
          <p14:tracePt t="1792" x="4090988" y="2640013"/>
          <p14:tracePt t="1798" x="4210050" y="2647950"/>
          <p14:tracePt t="1803" x="4265613" y="2655888"/>
          <p14:tracePt t="1805" x="4321175" y="2647950"/>
          <p14:tracePt t="1810" x="4402138" y="2647950"/>
          <p14:tracePt t="1815" x="4513263" y="2632075"/>
          <p14:tracePt t="1819" x="4568825" y="2624138"/>
          <p14:tracePt t="1821" x="4600575" y="2616200"/>
          <p14:tracePt t="1823" x="4624388" y="2616200"/>
          <p14:tracePt t="1825" x="4648200" y="2616200"/>
          <p14:tracePt t="1835" x="4713288" y="2584450"/>
          <p14:tracePt t="1838" x="4721225" y="2584450"/>
          <p14:tracePt t="1840" x="4737100" y="2584450"/>
          <p14:tracePt t="1843" x="4737100" y="2576513"/>
          <p14:tracePt t="1849" x="4737100" y="2566988"/>
          <p14:tracePt t="1852" x="4737100" y="2559050"/>
          <p14:tracePt t="1854" x="4737100" y="2551113"/>
          <p14:tracePt t="1857" x="4737100" y="2543175"/>
          <p14:tracePt t="1866" x="4729163" y="2511425"/>
          <p14:tracePt t="1873" x="4721225" y="2487613"/>
          <p14:tracePt t="1877" x="4713288" y="2479675"/>
          <p14:tracePt t="1882" x="4705350" y="2455863"/>
          <p14:tracePt t="1890" x="4672013" y="2416175"/>
          <p14:tracePt t="1896" x="4640263" y="2384425"/>
          <p14:tracePt t="1900" x="4616450" y="2368550"/>
          <p14:tracePt t="1902" x="4608513" y="2360613"/>
          <p14:tracePt t="1910" x="4584700" y="2336800"/>
          <p14:tracePt t="1913" x="4584700" y="2328863"/>
          <p14:tracePt t="1916" x="4560888" y="2312988"/>
          <p14:tracePt t="1929" x="4545013" y="2297113"/>
          <p14:tracePt t="1932" x="4537075" y="2289175"/>
          <p14:tracePt t="1935" x="4537075" y="2281238"/>
          <p14:tracePt t="1943" x="4529138" y="2273300"/>
          <p14:tracePt t="1954" x="4497388" y="2249488"/>
          <p14:tracePt t="1959" x="4473575" y="2241550"/>
          <p14:tracePt t="1971" x="4433888" y="2216150"/>
          <p14:tracePt t="1974" x="4418013" y="2200275"/>
          <p14:tracePt t="1982" x="4370388" y="2176463"/>
          <p14:tracePt t="1991" x="4329113" y="2152650"/>
          <p14:tracePt t="1995" x="4313238" y="2144713"/>
          <p14:tracePt t="2003" x="4265613" y="2112963"/>
          <p14:tracePt t="2006" x="4257675" y="2112963"/>
          <p14:tracePt t="2013" x="4225925" y="2105025"/>
          <p14:tracePt t="2018" x="4194175" y="2089150"/>
          <p14:tracePt t="2023" x="4170363" y="2081213"/>
          <p14:tracePt t="2026" x="4162425" y="2081213"/>
          <p14:tracePt t="2034" x="4130675" y="2073275"/>
          <p14:tracePt t="2045" x="4098925" y="2073275"/>
          <p14:tracePt t="2054" x="4090988" y="2065338"/>
          <p14:tracePt t="2058" x="4067175" y="2049463"/>
          <p14:tracePt t="2067" x="4043363" y="2041525"/>
          <p14:tracePt t="2071" x="4027488" y="2041525"/>
          <p14:tracePt t="2077" x="4019550" y="2017713"/>
          <p14:tracePt t="2079" x="4002088" y="2017713"/>
          <p14:tracePt t="2082" x="3994150" y="2009775"/>
          <p14:tracePt t="2091" x="3954463" y="1993900"/>
          <p14:tracePt t="2095" x="3946525" y="1978025"/>
          <p14:tracePt t="2108" x="3922713" y="1978025"/>
          <p14:tracePt t="2115" x="3914775" y="1970088"/>
          <p14:tracePt t="2126" x="3906838" y="1970088"/>
          <p14:tracePt t="2128" x="3906838" y="1962150"/>
          <p14:tracePt t="2136" x="3890963" y="1962150"/>
          <p14:tracePt t="2139" x="3883025" y="1962150"/>
          <p14:tracePt t="2153" x="3883025" y="1954213"/>
          <p14:tracePt t="2179" x="3883025" y="1946275"/>
          <p14:tracePt t="2201" x="3890963" y="1946275"/>
          <p14:tracePt t="2205" x="3906838" y="1938338"/>
          <p14:tracePt t="2209" x="3922713" y="1930400"/>
          <p14:tracePt t="2218" x="3962400" y="1906588"/>
          <p14:tracePt t="2222" x="3994150" y="1890713"/>
          <p14:tracePt t="2229" x="4035425" y="1873250"/>
          <p14:tracePt t="2237" x="4067175" y="1857375"/>
          <p14:tracePt t="2244" x="4090988" y="1849438"/>
          <p14:tracePt t="2247" x="4114800" y="1833563"/>
          <p14:tracePt t="2257" x="4178300" y="1809750"/>
          <p14:tracePt t="2260" x="4186238" y="1809750"/>
          <p14:tracePt t="2267" x="4225925" y="1801813"/>
          <p14:tracePt t="2276" x="4257675" y="1785938"/>
          <p14:tracePt t="2279" x="4289425" y="1770063"/>
          <p14:tracePt t="2284" x="4297363" y="1770063"/>
          <p14:tracePt t="2289" x="4337050" y="1762125"/>
          <p14:tracePt t="2293" x="4362450" y="1762125"/>
          <p14:tracePt t="2300" x="4378325" y="1762125"/>
          <p14:tracePt t="2304" x="4386263" y="1762125"/>
          <p14:tracePt t="2312" x="4402138" y="1762125"/>
          <p14:tracePt t="2320" x="4402138" y="1754188"/>
          <p14:tracePt t="2324" x="4410075" y="1754188"/>
          <p14:tracePt t="2393" x="4402138" y="1754188"/>
          <p14:tracePt t="2412" x="4394200" y="1754188"/>
          <p14:tracePt t="2418" x="4386263" y="1754188"/>
          <p14:tracePt t="2428" x="4378325" y="1762125"/>
          <p14:tracePt t="2431" x="4370388" y="1770063"/>
          <p14:tracePt t="2437" x="4352925" y="1778000"/>
          <p14:tracePt t="2442" x="4337050" y="1785938"/>
          <p14:tracePt t="2444" x="4321175" y="1793875"/>
          <p14:tracePt t="2448" x="4281488" y="1817688"/>
          <p14:tracePt t="2450" x="4265613" y="1817688"/>
          <p14:tracePt t="2452" x="4249738" y="1825625"/>
          <p14:tracePt t="2454" x="4241800" y="1825625"/>
          <p14:tracePt t="2455" x="4233863" y="1825625"/>
          <p14:tracePt t="2457" x="4217988" y="1833563"/>
          <p14:tracePt t="2459" x="4202113" y="1841500"/>
          <p14:tracePt t="2460" x="4194175" y="1841500"/>
          <p14:tracePt t="2463" x="4170363" y="1849438"/>
          <p14:tracePt t="2465" x="4146550" y="1857375"/>
          <p14:tracePt t="2467" x="4130675" y="1857375"/>
          <p14:tracePt t="2469" x="4098925" y="1873250"/>
          <p14:tracePt t="2472" x="4067175" y="1881188"/>
          <p14:tracePt t="2475" x="4059238" y="1881188"/>
          <p14:tracePt t="2483" x="3946525" y="1906588"/>
          <p14:tracePt t="2485" x="3930650" y="1906588"/>
          <p14:tracePt t="2487" x="3922713" y="1906588"/>
          <p14:tracePt t="2488" x="3890963" y="1906588"/>
          <p14:tracePt t="2492" x="3851275" y="1906588"/>
          <p14:tracePt t="2500" x="3787775" y="1906588"/>
          <p14:tracePt t="2506" x="3779838" y="1906588"/>
          <p14:tracePt t="2509" x="3748088" y="1906588"/>
          <p14:tracePt t="2513" x="3708400" y="1890713"/>
          <p14:tracePt t="2520" x="3668713" y="1873250"/>
          <p14:tracePt t="2529" x="3627438" y="1849438"/>
          <p14:tracePt t="2534" x="3595688" y="1833563"/>
          <p14:tracePt t="2540" x="3563938" y="1817688"/>
          <p14:tracePt t="2542" x="3548063" y="1809750"/>
          <p14:tracePt t="2551" x="3476625" y="1785938"/>
          <p14:tracePt t="2554" x="3460750" y="1778000"/>
          <p14:tracePt t="2556" x="3444875" y="1778000"/>
          <p14:tracePt t="2563" x="3389313" y="1770063"/>
          <p14:tracePt t="2570" x="3333750" y="1754188"/>
          <p14:tracePt t="2573" x="3276600" y="1738313"/>
          <p14:tracePt t="2576" x="3252788" y="1738313"/>
          <p14:tracePt t="2584" x="3165475" y="1738313"/>
          <p14:tracePt t="2590" x="3078163" y="1738313"/>
          <p14:tracePt t="2592" x="3054350" y="1738313"/>
          <p14:tracePt t="2601" x="2957513" y="1738313"/>
          <p14:tracePt t="2610" x="2894013" y="1746250"/>
          <p14:tracePt t="2613" x="2846388" y="1762125"/>
          <p14:tracePt t="2622" x="2782888" y="1762125"/>
          <p14:tracePt t="2629" x="2751138" y="1762125"/>
          <p14:tracePt t="2644" x="2743200" y="1762125"/>
          <p14:tracePt t="2722" x="2743200" y="1770063"/>
          <p14:tracePt t="2728" x="2743200" y="1778000"/>
          <p14:tracePt t="2742" x="2767013" y="1833563"/>
          <p14:tracePt t="2752" x="2782888" y="1890713"/>
          <p14:tracePt t="2763" x="2798763" y="1930400"/>
          <p14:tracePt t="2775" x="2838450" y="2033588"/>
          <p14:tracePt t="2790" x="2846388" y="2105025"/>
          <p14:tracePt t="2803" x="2878138" y="2192338"/>
          <p14:tracePt t="2814" x="2901950" y="2249488"/>
          <p14:tracePt t="2826" x="2917825" y="2297113"/>
          <p14:tracePt t="2836" x="2925763" y="2336800"/>
          <p14:tracePt t="2842" x="2933700" y="2344738"/>
          <p14:tracePt t="2851" x="2941638" y="2360613"/>
          <p14:tracePt t="2856" x="2941638" y="2368550"/>
          <p14:tracePt t="2863" x="2957513" y="2384425"/>
          <p14:tracePt t="2867" x="2967038" y="2400300"/>
          <p14:tracePt t="2873" x="2974975" y="2416175"/>
          <p14:tracePt t="2880" x="2998788" y="2416175"/>
          <p14:tracePt t="2894" x="3006725" y="2424113"/>
          <p14:tracePt t="2904" x="3014663" y="2432050"/>
          <p14:tracePt t="2912" x="3030538" y="2432050"/>
          <p14:tracePt t="2917" x="3038475" y="2424113"/>
          <p14:tracePt t="2925" x="3070225" y="2424113"/>
          <p14:tracePt t="2943" x="3125788" y="2392363"/>
          <p14:tracePt t="2956" x="3213100" y="2360613"/>
          <p14:tracePt t="2970" x="3276600" y="2344738"/>
          <p14:tracePt t="2978" x="3333750" y="2328863"/>
          <p14:tracePt t="2988" x="3421063" y="2320925"/>
          <p14:tracePt t="2997" x="3460750" y="2320925"/>
          <p14:tracePt t="3004" x="3500438" y="2320925"/>
          <p14:tracePt t="3016" x="3571875" y="2344738"/>
          <p14:tracePt t="3023" x="3611563" y="2360613"/>
          <p14:tracePt t="3028" x="3643313" y="2384425"/>
          <p14:tracePt t="3035" x="3668713" y="2392363"/>
          <p14:tracePt t="3039" x="3676650" y="2392363"/>
          <p14:tracePt t="3048" x="3676650" y="2400300"/>
          <p14:tracePt t="3108" x="3676650" y="2392363"/>
          <p14:tracePt t="3112" x="3660775" y="2392363"/>
          <p14:tracePt t="3121" x="3643313" y="2384425"/>
          <p14:tracePt t="3125" x="3635375" y="2384425"/>
          <p14:tracePt t="3131" x="3611563" y="2368550"/>
          <p14:tracePt t="3138" x="3595688" y="2360613"/>
          <p14:tracePt t="3143" x="3579813" y="2360613"/>
          <p14:tracePt t="3149" x="3571875" y="2352675"/>
          <p14:tracePt t="3153" x="3563938" y="2352675"/>
          <p14:tracePt t="3157" x="3556000" y="2344738"/>
          <p14:tracePt t="3161" x="3540125" y="2344738"/>
          <p14:tracePt t="3165" x="3532188" y="2344738"/>
          <p14:tracePt t="3170" x="3516313" y="2336800"/>
          <p14:tracePt t="3174" x="3508375" y="2336800"/>
          <p14:tracePt t="3177" x="3508375" y="2328863"/>
          <p14:tracePt t="3181" x="3500438" y="2328863"/>
          <p14:tracePt t="3185" x="3492500" y="2328863"/>
          <p14:tracePt t="3196" x="3484563" y="2328863"/>
          <p14:tracePt t="3216" x="3476625" y="2328863"/>
          <p14:tracePt t="3233" x="3468688" y="2336800"/>
          <p14:tracePt t="3247" x="3460750" y="2336800"/>
          <p14:tracePt t="3250" x="3452813" y="2344738"/>
          <p14:tracePt t="3253" x="3444875" y="2344738"/>
          <p14:tracePt t="3267" x="3436938" y="2352675"/>
          <p14:tracePt t="3270" x="3429000" y="2352675"/>
          <p14:tracePt t="3273" x="3421063" y="2352675"/>
          <p14:tracePt t="3281" x="3413125" y="2352675"/>
          <p14:tracePt t="3301" x="3405188" y="2352675"/>
          <p14:tracePt t="3318" x="3405188" y="2360613"/>
          <p14:tracePt t="3323" x="3397250" y="2360613"/>
          <p14:tracePt t="3333" x="3397250" y="2368550"/>
          <p14:tracePt t="3340" x="3405188" y="2376488"/>
          <p14:tracePt t="3348" x="3429000" y="2384425"/>
          <p14:tracePt t="3354" x="3436938" y="2384425"/>
          <p14:tracePt t="3357" x="3460750" y="2392363"/>
          <p14:tracePt t="3363" x="3468688" y="2392363"/>
          <p14:tracePt t="3368" x="3500438" y="2408238"/>
          <p14:tracePt t="3372" x="3532188" y="2416175"/>
          <p14:tracePt t="3380" x="3563938" y="2432050"/>
          <p14:tracePt t="3388" x="3587750" y="2439988"/>
          <p14:tracePt t="3392" x="3595688" y="2447925"/>
          <p14:tracePt t="3400" x="3603625" y="2455863"/>
          <p14:tracePt t="3403" x="3611563" y="2455863"/>
          <p14:tracePt t="3408" x="3611563" y="2463800"/>
          <p14:tracePt t="3423" x="3619500" y="2463800"/>
          <p14:tracePt t="3426" x="3619500" y="2471738"/>
          <p14:tracePt t="3434" x="3627438" y="2479675"/>
          <p14:tracePt t="3514" x="3619500" y="2487613"/>
          <p14:tracePt t="3518" x="3611563" y="2487613"/>
          <p14:tracePt t="3520" x="3603625" y="2495550"/>
          <p14:tracePt t="3522" x="3595688" y="2495550"/>
          <p14:tracePt t="3528" x="3571875" y="2503488"/>
          <p14:tracePt t="3531" x="3563938" y="2503488"/>
          <p14:tracePt t="3534" x="3556000" y="2511425"/>
          <p14:tracePt t="3542" x="3540125" y="2511425"/>
          <p14:tracePt t="3546" x="3524250" y="2511425"/>
          <p14:tracePt t="3551" x="3516313" y="2511425"/>
          <p14:tracePt t="3553" x="3508375" y="2511425"/>
          <p14:tracePt t="3562" x="3492500" y="2511425"/>
          <p14:tracePt t="3568" x="3484563" y="2511425"/>
          <p14:tracePt t="3571" x="3460750" y="2511425"/>
          <p14:tracePt t="3576" x="3444875" y="2503488"/>
          <p14:tracePt t="3583" x="3421063" y="2503488"/>
          <p14:tracePt t="3587" x="3421063" y="2495550"/>
          <p14:tracePt t="3592" x="3397250" y="2495550"/>
          <p14:tracePt t="3596" x="3389313" y="2487613"/>
          <p14:tracePt t="3604" x="3365500" y="2479675"/>
          <p14:tracePt t="3607" x="3365500" y="2471738"/>
          <p14:tracePt t="3613" x="3357563" y="2471738"/>
          <p14:tracePt t="3625" x="3357563" y="2463800"/>
          <p14:tracePt t="3699" x="3349625" y="2455863"/>
          <p14:tracePt t="3706" x="3341688" y="2447925"/>
          <p14:tracePt t="3708" x="3341688" y="2439988"/>
          <p14:tracePt t="3717" x="3341688" y="2424113"/>
          <p14:tracePt t="3720" x="3341688" y="2416175"/>
          <p14:tracePt t="3722" x="3341688" y="2408238"/>
          <p14:tracePt t="3730" x="3349625" y="2400300"/>
          <p14:tracePt t="3739" x="3365500" y="2384425"/>
          <p14:tracePt t="3748" x="3365500" y="2376488"/>
          <p14:tracePt t="3757" x="3373438" y="2368550"/>
          <p14:tracePt t="3759" x="3381375" y="2368550"/>
          <p14:tracePt t="3767" x="3405188" y="2352675"/>
          <p14:tracePt t="3772" x="3429000" y="2344738"/>
          <p14:tracePt t="3777" x="3468688" y="2328863"/>
          <p14:tracePt t="3780" x="3476625" y="2328863"/>
          <p14:tracePt t="3785" x="3508375" y="2320925"/>
          <p14:tracePt t="3790" x="3516313" y="2312988"/>
          <p14:tracePt t="3794" x="3548063" y="2297113"/>
          <p14:tracePt t="3796" x="3563938" y="2297113"/>
          <p14:tracePt t="3798" x="3579813" y="2289175"/>
          <p14:tracePt t="3800" x="3587750" y="2289175"/>
          <p14:tracePt t="3803" x="3595688" y="2289175"/>
          <p14:tracePt t="3805" x="3603625" y="2281238"/>
          <p14:tracePt t="3807" x="3611563" y="2281238"/>
          <p14:tracePt t="3809" x="3619500" y="2273300"/>
          <p14:tracePt t="3811" x="3627438" y="2265363"/>
          <p14:tracePt t="3820" x="3668713" y="2257425"/>
          <p14:tracePt t="3823" x="3676650" y="2249488"/>
          <p14:tracePt t="3825" x="3700463" y="2233613"/>
          <p14:tracePt t="3834" x="3756025" y="2216150"/>
          <p14:tracePt t="3839" x="3763963" y="2216150"/>
          <p14:tracePt t="3842" x="3787775" y="2208213"/>
          <p14:tracePt t="3845" x="3787775" y="2200275"/>
          <p14:tracePt t="3852" x="3811588" y="2192338"/>
          <p14:tracePt t="3855" x="3819525" y="2192338"/>
          <p14:tracePt t="3859" x="3835400" y="2192338"/>
          <p14:tracePt t="3912" x="3843338" y="2192338"/>
          <p14:tracePt t="3915" x="3843338" y="2200275"/>
          <p14:tracePt t="3918" x="3851275" y="2208213"/>
          <p14:tracePt t="3923" x="3867150" y="2216150"/>
          <p14:tracePt t="3930" x="3906838" y="2241550"/>
          <p14:tracePt t="3935" x="3930650" y="2257425"/>
          <p14:tracePt t="3944" x="3994150" y="2281238"/>
          <p14:tracePt t="3950" x="4035425" y="2305050"/>
          <p14:tracePt t="3953" x="4051300" y="2312988"/>
          <p14:tracePt t="3956" x="4106863" y="2336800"/>
          <p14:tracePt t="3961" x="4122738" y="2352675"/>
          <p14:tracePt t="3965" x="4170363" y="2384425"/>
          <p14:tracePt t="3968" x="4194175" y="2400300"/>
          <p14:tracePt t="3973" x="4225925" y="2416175"/>
          <p14:tracePt t="3976" x="4241800" y="2424113"/>
          <p14:tracePt t="3979" x="4297363" y="2455863"/>
          <p14:tracePt t="3983" x="4321175" y="2479675"/>
          <p14:tracePt t="3986" x="4344988" y="2479675"/>
          <p14:tracePt t="3987" x="4344988" y="2487613"/>
          <p14:tracePt t="3989" x="4352925" y="2503488"/>
          <p14:tracePt t="3990" x="4352925" y="2511425"/>
          <p14:tracePt t="3994" x="4386263" y="2519363"/>
          <p14:tracePt t="3997" x="4394200" y="2527300"/>
          <p14:tracePt t="3999" x="4410075" y="2535238"/>
          <p14:tracePt t="4001" x="4425950" y="2551113"/>
          <p14:tracePt t="4012" x="4457700" y="2576513"/>
          <p14:tracePt t="4015" x="4513263" y="2616200"/>
          <p14:tracePt t="4018" x="4545013" y="2624138"/>
          <p14:tracePt t="4021" x="4552950" y="2632075"/>
          <p14:tracePt t="4030" x="4624388" y="2671763"/>
          <p14:tracePt t="4032" x="4624388" y="2679700"/>
          <p14:tracePt t="4034" x="4648200" y="2695575"/>
          <p14:tracePt t="4036" x="4672013" y="2719388"/>
          <p14:tracePt t="4046" x="4729163" y="2759075"/>
          <p14:tracePt t="4049" x="4760913" y="2774950"/>
          <p14:tracePt t="4052" x="4776788" y="2798763"/>
          <p14:tracePt t="4062" x="4832350" y="2830513"/>
          <p14:tracePt t="4068" x="4872038" y="2854325"/>
          <p14:tracePt t="4072" x="4903788" y="2886075"/>
          <p14:tracePt t="4075" x="4919663" y="2886075"/>
          <p14:tracePt t="4082" x="4967288" y="2919413"/>
          <p14:tracePt t="4086" x="5030788" y="2959100"/>
          <p14:tracePt t="4089" x="5056188" y="2974975"/>
          <p14:tracePt t="4091" x="5064125" y="2974975"/>
          <p14:tracePt t="4093" x="5080000" y="2990850"/>
          <p14:tracePt t="4102" x="5151438" y="3014663"/>
          <p14:tracePt t="4108" x="5199063" y="3038475"/>
          <p14:tracePt t="4113" x="5270500" y="3078163"/>
          <p14:tracePt t="4118" x="5302250" y="3094038"/>
          <p14:tracePt t="4126" x="5373688" y="3141663"/>
          <p14:tracePt t="4132" x="5414963" y="3173413"/>
          <p14:tracePt t="4136" x="5454650" y="3205163"/>
          <p14:tracePt t="4147" x="5510213" y="3262313"/>
          <p14:tracePt t="4153" x="5526088" y="3286125"/>
          <p14:tracePt t="4156" x="5534025" y="3294063"/>
          <p14:tracePt t="4159" x="5541963" y="3317875"/>
          <p14:tracePt t="4167" x="5557838" y="3357563"/>
          <p14:tracePt t="4177" x="5589588" y="3389313"/>
          <p14:tracePt t="4180" x="5589588" y="3397250"/>
          <p14:tracePt t="4182" x="5589588" y="3421063"/>
          <p14:tracePt t="4191" x="5589588" y="3444875"/>
          <p14:tracePt t="4200" x="5597525" y="3460750"/>
          <p14:tracePt t="4204" x="5597525" y="3468688"/>
          <p14:tracePt t="4212" x="5597525" y="3492500"/>
          <p14:tracePt t="4223" x="5597525" y="3500438"/>
          <p14:tracePt t="4239" x="5597525" y="3508375"/>
          <p14:tracePt t="4244" x="5589588" y="3516313"/>
          <p14:tracePt t="4247" x="5589588" y="3524250"/>
          <p14:tracePt t="4259" x="5581650" y="3524250"/>
          <p14:tracePt t="4265" x="5565775" y="3532188"/>
          <p14:tracePt t="4274" x="5541963" y="3548063"/>
          <p14:tracePt t="4282" x="5518150" y="3563938"/>
          <p14:tracePt t="4290" x="5494338" y="3571875"/>
          <p14:tracePt t="4297" x="5470525" y="3587750"/>
          <p14:tracePt t="4300" x="5462588" y="3587750"/>
          <p14:tracePt t="4307" x="5438775" y="3595688"/>
          <p14:tracePt t="4315" x="5422900" y="3605213"/>
          <p14:tracePt t="4317" x="5414963" y="3613150"/>
          <p14:tracePt t="4323" x="5397500" y="3621088"/>
          <p14:tracePt t="4331" x="5389563" y="3621088"/>
          <p14:tracePt t="4333" x="5381625" y="3621088"/>
          <p14:tracePt t="4340" x="5365750" y="3621088"/>
          <p14:tracePt t="4348" x="5341938" y="3613150"/>
          <p14:tracePt t="4353" x="5341938" y="3605213"/>
          <p14:tracePt t="4356" x="5334000" y="3595688"/>
          <p14:tracePt t="4359" x="5326063" y="3595688"/>
          <p14:tracePt t="4368" x="5302250" y="3579813"/>
          <p14:tracePt t="4374" x="5278438" y="3548063"/>
          <p14:tracePt t="4384" x="5238750" y="3484563"/>
          <p14:tracePt t="4389" x="5207000" y="3452813"/>
          <p14:tracePt t="4392" x="5199063" y="3436938"/>
          <p14:tracePt t="4396" x="5167313" y="3405188"/>
          <p14:tracePt t="4398" x="5159375" y="3389313"/>
          <p14:tracePt t="4409" x="5095875" y="3317875"/>
          <p14:tracePt t="4411" x="5087938" y="3309938"/>
          <p14:tracePt t="4413" x="5064125" y="3286125"/>
          <p14:tracePt t="4415" x="5056188" y="3270250"/>
          <p14:tracePt t="4424" x="5030788" y="3221038"/>
          <p14:tracePt t="4427" x="5014913" y="3213100"/>
          <p14:tracePt t="4428" x="5006975" y="3181350"/>
          <p14:tracePt t="4431" x="4999038" y="3173413"/>
          <p14:tracePt t="4434" x="4991100" y="3157538"/>
          <p14:tracePt t="4440" x="4967288" y="3117850"/>
          <p14:tracePt t="4443" x="4967288" y="3109913"/>
          <p14:tracePt t="4445" x="4959350" y="3101975"/>
          <p14:tracePt t="4448" x="4951413" y="3086100"/>
          <p14:tracePt t="4451" x="4943475" y="3070225"/>
          <p14:tracePt t="4458" x="4919663" y="3038475"/>
          <p14:tracePt t="4465" x="4911725" y="3038475"/>
          <p14:tracePt t="4468" x="4911725" y="3014663"/>
          <p14:tracePt t="4471" x="4895850" y="2998788"/>
          <p14:tracePt t="4479" x="4879975" y="2974975"/>
          <p14:tracePt t="4484" x="4879975" y="2967038"/>
          <p14:tracePt t="4488" x="4872038" y="2967038"/>
          <p14:tracePt t="4492" x="4864100" y="2959100"/>
          <p14:tracePt t="4522" x="4856163" y="2959100"/>
          <p14:tracePt t="4538" x="4856163" y="2967038"/>
          <p14:tracePt t="4542" x="4856163" y="2982913"/>
          <p14:tracePt t="4545" x="4856163" y="2990850"/>
          <p14:tracePt t="4548" x="4848225" y="3006725"/>
          <p14:tracePt t="4553" x="4840288" y="3022600"/>
          <p14:tracePt t="4556" x="4832350" y="3038475"/>
          <p14:tracePt t="4559" x="4824413" y="3046413"/>
          <p14:tracePt t="4562" x="4824413" y="3054350"/>
          <p14:tracePt t="4569" x="4824413" y="3070225"/>
          <p14:tracePt t="4572" x="4824413" y="3078163"/>
          <p14:tracePt t="4575" x="4824413" y="3086100"/>
          <p14:tracePt t="4576" x="4816475" y="3086100"/>
          <p14:tracePt t="4582" x="4808538" y="3094038"/>
          <p14:tracePt t="4589" x="4824413" y="3094038"/>
          <p14:tracePt t="4597" x="4784725" y="3101975"/>
          <p14:tracePt t="4602" x="4768850" y="3109913"/>
          <p14:tracePt t="4604" x="4760913" y="3109913"/>
          <p14:tracePt t="4615" x="4752975" y="3101975"/>
          <p14:tracePt t="4621" x="4752975" y="3094038"/>
          <p14:tracePt t="4626" x="4737100" y="3094038"/>
          <p14:tracePt t="4629" x="4713288" y="3078163"/>
          <p14:tracePt t="4638" x="4687888" y="3046413"/>
          <p14:tracePt t="4646" x="4656138" y="3030538"/>
          <p14:tracePt t="4648" x="4656138" y="3014663"/>
          <p14:tracePt t="4658" x="4664075" y="2998788"/>
          <p14:tracePt t="4665" x="4695825" y="2967038"/>
          <p14:tracePt t="4668" x="4713288" y="2951163"/>
          <p14:tracePt t="4674" x="4737100" y="2927350"/>
          <p14:tracePt t="4686" x="4713288" y="2935288"/>
          <p14:tracePt t="4692" x="4705350" y="2935288"/>
          <p14:tracePt t="4695" x="4679950" y="2951163"/>
          <p14:tracePt t="4708" x="4672013" y="2951163"/>
          <p14:tracePt t="4717" x="4664075" y="2951163"/>
          <p14:tracePt t="4719" x="4656138" y="2951163"/>
          <p14:tracePt t="4722" x="4648200" y="2951163"/>
          <p14:tracePt t="4749" x="4656138" y="2951163"/>
          <p14:tracePt t="4764" x="4648200" y="2951163"/>
          <p14:tracePt t="4784" x="4656138" y="2951163"/>
          <p14:tracePt t="4787" x="4664075" y="2951163"/>
          <p14:tracePt t="4789" x="4672013" y="2951163"/>
          <p14:tracePt t="4793" x="4679950" y="2951163"/>
          <p14:tracePt t="4800" x="4687888" y="2967038"/>
          <p14:tracePt t="4807" x="4705350" y="2982913"/>
          <p14:tracePt t="4812" x="4745038" y="3006725"/>
          <p14:tracePt t="4816" x="4745038" y="3022600"/>
          <p14:tracePt t="4817" x="4745038" y="3030538"/>
          <p14:tracePt t="4825" x="4737100" y="3070225"/>
          <p14:tracePt t="4834" x="4737100" y="3109913"/>
          <p14:tracePt t="4839" x="4745038" y="3149600"/>
          <p14:tracePt t="4844" x="4784725" y="3197225"/>
          <p14:tracePt t="4847" x="4792663" y="3213100"/>
          <p14:tracePt t="4852" x="4800600" y="3262313"/>
          <p14:tracePt t="4855" x="4800600" y="3270250"/>
          <p14:tracePt t="4858" x="4808538" y="3309938"/>
          <p14:tracePt t="4863" x="4808538" y="3357563"/>
          <p14:tracePt t="4867" x="4808538" y="3365500"/>
          <p14:tracePt t="4870" x="4824413" y="3429000"/>
          <p14:tracePt t="4873" x="4832350" y="3460750"/>
          <p14:tracePt t="4876" x="4840288" y="3484563"/>
          <p14:tracePt t="4879" x="4856163" y="3516313"/>
          <p14:tracePt t="4882" x="4856163" y="3532188"/>
          <p14:tracePt t="4884" x="4856163" y="3548063"/>
          <p14:tracePt t="4888" x="4856163" y="3556000"/>
          <p14:tracePt t="4894" x="4872038" y="3605213"/>
          <p14:tracePt t="4896" x="4879975" y="3636963"/>
          <p14:tracePt t="4899" x="4879975" y="3652838"/>
          <p14:tracePt t="4901" x="4887913" y="3668713"/>
          <p14:tracePt t="4904" x="4895850" y="3676650"/>
          <p14:tracePt t="4908" x="4895850" y="3684588"/>
          <p14:tracePt t="4914" x="4903788" y="3708400"/>
          <p14:tracePt t="4917" x="4903788" y="3716338"/>
          <p14:tracePt t="4924" x="4903788" y="3724275"/>
          <p14:tracePt t="4928" x="4911725" y="3724275"/>
          <p14:tracePt t="4931" x="4911725" y="3732213"/>
          <p14:tracePt t="4967" x="4903788" y="3732213"/>
          <p14:tracePt t="4976" x="4895850" y="3724275"/>
          <p14:tracePt t="4993" x="4887913" y="3724275"/>
          <p14:tracePt t="5001" x="4879975" y="3724275"/>
          <p14:tracePt t="5006" x="4872038" y="3724275"/>
          <p14:tracePt t="5018" x="4864100" y="3732213"/>
          <p14:tracePt t="5026" x="4856163" y="3740150"/>
          <p14:tracePt t="5028" x="4848225" y="3740150"/>
          <p14:tracePt t="5041" x="4840288" y="3740150"/>
          <p14:tracePt t="5044" x="4832350" y="3740150"/>
          <p14:tracePt t="5053" x="4824413" y="3740150"/>
          <p14:tracePt t="5072" x="4816475" y="3740150"/>
          <p14:tracePt t="5091" x="4808538" y="3740150"/>
          <p14:tracePt t="5096" x="4792663" y="3748088"/>
          <p14:tracePt t="5112" x="4784725" y="3756025"/>
          <p14:tracePt t="5144" x="4792663" y="3763963"/>
          <p14:tracePt t="5147" x="4808538" y="3763963"/>
          <p14:tracePt t="5152" x="4832350" y="3771900"/>
          <p14:tracePt t="5163" x="4903788" y="3779838"/>
          <p14:tracePt t="5167" x="4951413" y="3787775"/>
          <p14:tracePt t="5175" x="5103813" y="3811588"/>
          <p14:tracePt t="5181" x="5246688" y="3827463"/>
          <p14:tracePt t="5191" x="5430838" y="3851275"/>
          <p14:tracePt t="5195" x="5526088" y="3875088"/>
          <p14:tracePt t="5197" x="5645150" y="3898900"/>
          <p14:tracePt t="5199" x="5668963" y="3898900"/>
          <p14:tracePt t="5210" x="5972175" y="3938588"/>
          <p14:tracePt t="5214" x="6156325" y="3956050"/>
          <p14:tracePt t="5222" x="6346825" y="3979863"/>
          <p14:tracePt t="5229" x="6530975" y="4003675"/>
          <p14:tracePt t="5231" x="6642100" y="4019550"/>
          <p14:tracePt t="5233" x="6697663" y="4019550"/>
          <p14:tracePt t="5235" x="6721475" y="4019550"/>
          <p14:tracePt t="5243" x="6921500" y="4059238"/>
          <p14:tracePt t="5249" x="7024688" y="4059238"/>
          <p14:tracePt t="5252" x="7064375" y="4067175"/>
          <p14:tracePt t="5254" x="7161213" y="4067175"/>
          <p14:tracePt t="5265" x="7304088" y="4067175"/>
          <p14:tracePt t="5268" x="7335838" y="4067175"/>
          <p14:tracePt t="5271" x="7375525" y="4059238"/>
          <p14:tracePt t="5279" x="7415213" y="4043363"/>
          <p14:tracePt t="5282" x="7431088" y="4035425"/>
          <p14:tracePt t="5291" x="7446963" y="4019550"/>
          <p14:tracePt t="5300" x="7446963" y="4003675"/>
          <p14:tracePt t="5311" x="7446963" y="3987800"/>
          <p14:tracePt t="5317" x="7446963" y="3979863"/>
          <p14:tracePt t="5321" x="7446963" y="3971925"/>
          <p14:tracePt t="5332" x="7446963" y="3963988"/>
          <p14:tracePt t="5433" x="7446963" y="3956050"/>
          <p14:tracePt t="5445" x="7446963" y="3938588"/>
          <p14:tracePt t="5463" x="7439025" y="3819525"/>
          <p14:tracePt t="5478" x="7431088" y="3621088"/>
          <p14:tracePt t="5488" x="7431088" y="3532188"/>
          <p14:tracePt t="5500" x="7407275" y="3278188"/>
          <p14:tracePt t="5512" x="7407275" y="3086100"/>
          <p14:tracePt t="5524" x="7439025" y="2901950"/>
          <p14:tracePt t="5538" x="7470775" y="2743200"/>
          <p14:tracePt t="5545" x="7496175" y="2655888"/>
          <p14:tracePt t="5554" x="7504113" y="2600325"/>
          <p14:tracePt t="5618" x="7504113" y="2608263"/>
          <p14:tracePt t="5625" x="7504113" y="2624138"/>
          <p14:tracePt t="5637" x="7504113" y="2632075"/>
          <p14:tracePt t="5705" x="7375525" y="2663825"/>
          <p14:tracePt t="5717" x="7088188" y="2687638"/>
          <p14:tracePt t="5730" x="6538913" y="2751138"/>
          <p14:tracePt t="5743" x="5908675" y="2838450"/>
          <p14:tracePt t="5756" x="5357813" y="2909888"/>
          <p14:tracePt t="5765" x="4903788" y="2943225"/>
          <p14:tracePt t="5779" x="4449763" y="2967038"/>
          <p14:tracePt t="5791" x="4265613" y="2959100"/>
          <p14:tracePt t="5804" x="4241800" y="2951163"/>
          <p14:tracePt t="5813" x="4241800" y="2935288"/>
          <p14:tracePt t="5822" x="4241800" y="2909888"/>
          <p14:tracePt t="5830" x="4241800" y="2894013"/>
          <p14:tracePt t="5957" x="4241800" y="2901950"/>
          <p14:tracePt t="5966" x="4233863" y="2919413"/>
          <p14:tracePt t="5983" x="4217988" y="2935288"/>
          <p14:tracePt t="5992" x="4210050" y="2951163"/>
          <p14:tracePt t="6005" x="4202113" y="2959100"/>
          <p14:tracePt t="6012" x="4202113" y="2990850"/>
          <p14:tracePt t="6019" x="4202113" y="2998788"/>
          <p14:tracePt t="6032" x="4178300" y="3117850"/>
          <p14:tracePt t="6038" x="4178300" y="3157538"/>
          <p14:tracePt t="6047" x="4178300" y="3244850"/>
          <p14:tracePt t="6054" x="4178300" y="3309938"/>
          <p14:tracePt t="6062" x="4178300" y="3421063"/>
          <p14:tracePt t="6069" x="4186238" y="3532188"/>
          <p14:tracePt t="6076" x="4186238" y="3613150"/>
          <p14:tracePt t="6086" x="4210050" y="3724275"/>
          <p14:tracePt t="6091" x="4217988" y="3763963"/>
          <p14:tracePt t="6099" x="4233863" y="3851275"/>
          <p14:tracePt t="6106" x="4257675" y="3883025"/>
          <p14:tracePt t="6112" x="4257675" y="3906838"/>
          <p14:tracePt t="6116" x="4281488" y="3922713"/>
          <p14:tracePt t="6121" x="4281488" y="3930650"/>
          <p14:tracePt t="6126" x="4289425" y="3948113"/>
          <p14:tracePt t="6138" x="4289425" y="3956050"/>
          <p14:tracePt t="6142" x="4297363" y="3956050"/>
          <p14:tracePt t="6177" x="4289425" y="3956050"/>
          <p14:tracePt t="6183" x="4281488" y="3956050"/>
          <p14:tracePt t="6186" x="4273550" y="3956050"/>
          <p14:tracePt t="6198" x="4265613" y="3956050"/>
          <p14:tracePt t="6214" x="4265613" y="3948113"/>
          <p14:tracePt t="6251" x="4273550" y="3948113"/>
          <p14:tracePt t="6255" x="4305300" y="3948113"/>
          <p14:tracePt t="6258" x="4337050" y="3948113"/>
          <p14:tracePt t="6260" x="4352925" y="3956050"/>
          <p14:tracePt t="6266" x="4433888" y="3956050"/>
          <p14:tracePt t="6269" x="4497388" y="3956050"/>
          <p14:tracePt t="6272" x="4560888" y="3963988"/>
          <p14:tracePt t="6273" x="4584700" y="3963988"/>
          <p14:tracePt t="6281" x="4737100" y="3963988"/>
          <p14:tracePt t="6285" x="4848225" y="3963988"/>
          <p14:tracePt t="6286" x="4935538" y="3963988"/>
          <p14:tracePt t="6288" x="4999038" y="3963988"/>
          <p14:tracePt t="6289" x="5006975" y="3963988"/>
          <p14:tracePt t="6292" x="5103813" y="3963988"/>
          <p14:tracePt t="6299" x="5341938" y="3971925"/>
          <p14:tracePt t="6303" x="5518150" y="3971925"/>
          <p14:tracePt t="6315" x="5868988" y="3987800"/>
          <p14:tracePt t="6320" x="6148388" y="4003675"/>
          <p14:tracePt t="6322" x="6211888" y="4003675"/>
          <p14:tracePt t="6330" x="6402388" y="4019550"/>
          <p14:tracePt t="6334" x="6546850" y="4035425"/>
          <p14:tracePt t="6338" x="6610350" y="4051300"/>
          <p14:tracePt t="6341" x="6642100" y="4067175"/>
          <p14:tracePt t="6348" x="6729413" y="4083050"/>
          <p14:tracePt t="6352" x="6784975" y="4090988"/>
          <p14:tracePt t="6361" x="6826250" y="4106863"/>
          <p14:tracePt t="6544" x="6826250" y="4083050"/>
          <p14:tracePt t="6555" x="6858000" y="4011613"/>
          <p14:tracePt t="6567" x="6969125" y="3883025"/>
          <p14:tracePt t="6580" x="7145338" y="3740150"/>
          <p14:tracePt t="6594" x="7415213" y="3548063"/>
          <p14:tracePt t="6607" x="7694613" y="3381375"/>
          <p14:tracePt t="6621" x="7934325" y="3262313"/>
          <p14:tracePt t="6634" x="8077200" y="3189288"/>
          <p14:tracePt t="6646" x="8108950" y="3173413"/>
          <p14:tracePt t="6674" x="8101013" y="3173413"/>
          <p14:tracePt t="6687" x="8029575" y="3141663"/>
          <p14:tracePt t="6702" x="7766050" y="3038475"/>
          <p14:tracePt t="6716" x="7446963" y="2943225"/>
          <p14:tracePt t="6729" x="7104063" y="2822575"/>
          <p14:tracePt t="6742" x="6737350" y="2711450"/>
          <p14:tracePt t="6755" x="6346825" y="2608263"/>
          <p14:tracePt t="6768" x="5853113" y="2495550"/>
          <p14:tracePt t="6781" x="5549900" y="2424113"/>
          <p14:tracePt t="6791" x="5310188" y="2376488"/>
          <p14:tracePt t="6801" x="5143500" y="2312988"/>
          <p14:tracePt t="6813" x="4967288" y="2265363"/>
          <p14:tracePt t="6826" x="4864100" y="2233613"/>
          <p14:tracePt t="6839" x="4752975" y="2216150"/>
          <p14:tracePt t="6850" x="4672013" y="2200275"/>
          <p14:tracePt t="6859" x="4632325" y="2200275"/>
          <p14:tracePt t="6867" x="4584700" y="2200275"/>
          <p14:tracePt t="6870" x="4576763" y="2200275"/>
          <p14:tracePt t="6876" x="4568825" y="2200275"/>
          <p14:tracePt t="6885" x="4560888" y="2200275"/>
          <p14:tracePt t="6899" x="4552950" y="2200275"/>
          <p14:tracePt t="6909" x="4552950" y="2208213"/>
          <p14:tracePt t="6925" x="4521200" y="2305050"/>
          <p14:tracePt t="6938" x="4489450" y="2384425"/>
          <p14:tracePt t="6951" x="4449763" y="2566988"/>
          <p14:tracePt t="6965" x="4418013" y="2798763"/>
          <p14:tracePt t="6979" x="4386263" y="3070225"/>
          <p14:tracePt t="6992" x="4386263" y="3413125"/>
          <p14:tracePt t="7005" x="4433888" y="3708400"/>
          <p14:tracePt t="7019" x="4465638" y="3922713"/>
          <p14:tracePt t="7032" x="4481513" y="4098925"/>
          <p14:tracePt t="7040" x="4489450" y="4138613"/>
          <p14:tracePt t="7047" x="4489450" y="4178300"/>
          <p14:tracePt t="7056" x="4497388" y="4194175"/>
          <p14:tracePt t="7247" x="4505325" y="4202113"/>
          <p14:tracePt t="7266" x="4568825" y="4265613"/>
          <p14:tracePt t="7281" x="4695825" y="4322763"/>
          <p14:tracePt t="7295" x="4895850" y="4386263"/>
          <p14:tracePt t="7308" x="5127625" y="4425950"/>
          <p14:tracePt t="7321" x="5246688" y="4457700"/>
          <p14:tracePt t="7332" x="5549900" y="4473575"/>
          <p14:tracePt t="7346" x="5805488" y="4473575"/>
          <p14:tracePt t="7360" x="5995988" y="4449763"/>
          <p14:tracePt t="7372" x="6180138" y="4441825"/>
          <p14:tracePt t="7386" x="6307138" y="4418013"/>
          <p14:tracePt t="7395" x="6394450" y="4394200"/>
          <p14:tracePt t="7405" x="6475413" y="4370388"/>
          <p14:tracePt t="7419" x="6578600" y="4330700"/>
          <p14:tracePt t="7430" x="6634163" y="4298950"/>
          <p14:tracePt t="7439" x="6697663" y="4257675"/>
          <p14:tracePt t="7450" x="6713538" y="4241800"/>
          <p14:tracePt t="7460" x="6745288" y="4210050"/>
          <p14:tracePt t="7470" x="6834188" y="4154488"/>
          <p14:tracePt t="7479" x="6881813" y="4130675"/>
          <p14:tracePt t="7490" x="6961188" y="4075113"/>
          <p14:tracePt t="7499" x="7040563" y="4019550"/>
          <p14:tracePt t="7512" x="7185025" y="3938588"/>
          <p14:tracePt t="7526" x="7312025" y="3867150"/>
          <p14:tracePt t="7540" x="7512050" y="3756025"/>
          <p14:tracePt t="7556" x="7766050" y="3621088"/>
          <p14:tracePt t="7568" x="7894638" y="3532188"/>
          <p14:tracePt t="7581" x="7989888" y="3444875"/>
          <p14:tracePt t="7594" x="8077200" y="3302000"/>
          <p14:tracePt t="7607" x="8116888" y="3141663"/>
          <p14:tracePt t="7623" x="8124825" y="2998788"/>
          <p14:tracePt t="7638" x="8101013" y="2838450"/>
          <p14:tracePt t="7651" x="8021638" y="2566988"/>
          <p14:tracePt t="7665" x="7918450" y="2384425"/>
          <p14:tracePt t="7678" x="7742238" y="2152650"/>
          <p14:tracePt t="7692" x="7512050" y="1938338"/>
          <p14:tracePt t="7705" x="7312025" y="1778000"/>
          <p14:tracePt t="7715" x="7127875" y="1698625"/>
          <p14:tracePt t="7728" x="6784975" y="1611313"/>
          <p14:tracePt t="7737" x="6634163" y="1587500"/>
          <p14:tracePt t="7750" x="6188075" y="1571625"/>
          <p14:tracePt t="7765" x="5732463" y="1571625"/>
          <p14:tracePt t="7778" x="5278438" y="1611313"/>
          <p14:tracePt t="7792" x="4832350" y="1690688"/>
          <p14:tracePt t="7805" x="4457700" y="1762125"/>
          <p14:tracePt t="7820" x="4162425" y="1865313"/>
          <p14:tracePt t="7837" x="3930650" y="1993900"/>
          <p14:tracePt t="7849" x="3851275" y="2081213"/>
          <p14:tracePt t="7858" x="3819525" y="2112963"/>
          <p14:tracePt t="7866" x="3787775" y="2152650"/>
          <p14:tracePt t="7879" x="3740150" y="2208213"/>
          <p14:tracePt t="7887" x="3724275" y="2241550"/>
          <p14:tracePt t="7893" x="3708400" y="2257425"/>
          <p14:tracePt t="7904" x="3668713" y="2328863"/>
          <p14:tracePt t="7917" x="3619500" y="2400300"/>
          <p14:tracePt t="7931" x="3563938" y="2479675"/>
          <p14:tracePt t="7942" x="3524250" y="2566988"/>
          <p14:tracePt t="7954" x="3516313" y="2663825"/>
          <p14:tracePt t="7968" x="3516313" y="2798763"/>
          <p14:tracePt t="7982" x="3556000" y="2927350"/>
          <p14:tracePt t="7996" x="3587750" y="3046413"/>
          <p14:tracePt t="8007" x="3595688" y="3125788"/>
          <p14:tracePt t="8016" x="3603625" y="3157538"/>
          <p14:tracePt t="8023" x="3603625" y="3173413"/>
          <p14:tracePt t="8029" x="3611563" y="3189288"/>
          <p14:tracePt t="8035" x="3611563" y="3197225"/>
          <p14:tracePt t="8046" x="3611563" y="3213100"/>
          <p14:tracePt t="8051" x="3611563" y="3221038"/>
          <p14:tracePt t="8062" x="3611563" y="3228975"/>
          <p14:tracePt t="8069" x="3619500" y="3252788"/>
          <p14:tracePt t="8081" x="3627438" y="3262313"/>
          <p14:tracePt t="8095" x="3643313" y="3278188"/>
          <p14:tracePt t="8105" x="3643313" y="3309938"/>
          <p14:tracePt t="8115" x="3651250" y="3349625"/>
          <p14:tracePt t="8126" x="3668713" y="3381375"/>
          <p14:tracePt t="8133" x="3676650" y="3397250"/>
          <p14:tracePt t="8144" x="3684588" y="3492500"/>
          <p14:tracePt t="8161" x="3692525" y="3571875"/>
          <p14:tracePt t="8182" x="3748088" y="3716338"/>
          <p14:tracePt t="8196" x="3779838" y="3835400"/>
          <p14:tracePt t="8208" x="3803650" y="3922713"/>
          <p14:tracePt t="8220" x="3851275" y="4011613"/>
          <p14:tracePt t="8227" x="3859213" y="4067175"/>
          <p14:tracePt t="8235" x="3890963" y="4106863"/>
          <p14:tracePt t="8246" x="3914775" y="4154488"/>
          <p14:tracePt t="8256" x="3962400" y="4217988"/>
          <p14:tracePt t="8267" x="3994150" y="4249738"/>
          <p14:tracePt t="8276" x="4002088" y="4265613"/>
          <p14:tracePt t="8282" x="4019550" y="4273550"/>
          <p14:tracePt t="8287" x="4027488" y="4281488"/>
          <p14:tracePt t="8322" x="4035425" y="4281488"/>
          <p14:tracePt t="8342" x="4059238" y="4257675"/>
          <p14:tracePt t="8351" x="4106863" y="4217988"/>
          <p14:tracePt t="8363" x="4178300" y="4170363"/>
          <p14:tracePt t="8376" x="4313238" y="4083050"/>
          <p14:tracePt t="8390" x="4402138" y="4003675"/>
          <p14:tracePt t="8405" x="4489450" y="3906838"/>
          <p14:tracePt t="8413" x="4521200" y="3867150"/>
          <p14:tracePt t="8424" x="4560888" y="3803650"/>
          <p14:tracePt t="8432" x="4600575" y="3771900"/>
          <p14:tracePt t="8445" x="4664075" y="3700463"/>
          <p14:tracePt t="8455" x="4695825" y="3652838"/>
          <p14:tracePt t="8467" x="4729163" y="3629025"/>
          <p14:tracePt t="8476" x="4760913" y="3605213"/>
          <p14:tracePt t="8484" x="4776788" y="3595688"/>
          <p14:tracePt t="8494" x="4816475" y="3595688"/>
          <p14:tracePt t="8502" x="4840288" y="3595688"/>
          <p14:tracePt t="8510" x="4872038" y="3613150"/>
          <p14:tracePt t="8517" x="4895850" y="3621088"/>
          <p14:tracePt t="8527" x="4919663" y="3636963"/>
          <p14:tracePt t="8531" x="4935538" y="3660775"/>
          <p14:tracePt t="8540" x="4951413" y="3676650"/>
          <p14:tracePt t="8546" x="4967288" y="3692525"/>
          <p14:tracePt t="8551" x="4967288" y="3700463"/>
          <p14:tracePt t="8561" x="4975225" y="3700463"/>
          <p14:tracePt t="8580" x="4983163" y="3700463"/>
          <p14:tracePt t="8592" x="4991100" y="3700463"/>
          <p14:tracePt t="8601" x="4999038" y="3700463"/>
          <p14:tracePt t="8616" x="5030788" y="3708400"/>
          <p14:tracePt t="8631" x="5087938" y="3708400"/>
          <p14:tracePt t="8642" x="5191125" y="3708400"/>
          <p14:tracePt t="8647" x="5199063" y="3708400"/>
          <p14:tracePt t="8650" x="5222875" y="3708400"/>
          <p14:tracePt t="8654" x="5230813" y="3708400"/>
          <p14:tracePt t="8663" x="5238750" y="3708400"/>
          <p14:tracePt t="8674" x="5246688" y="3708400"/>
          <p14:tracePt t="8683" x="5254625" y="3708400"/>
          <p14:tracePt t="8691" x="5254625" y="3700463"/>
          <p14:tracePt t="8701" x="5254625" y="3692525"/>
          <p14:tracePt t="8708" x="5262563" y="3684588"/>
          <p14:tracePt t="8717" x="5262563" y="3676650"/>
          <p14:tracePt t="8719" x="5270500" y="3668713"/>
          <p14:tracePt t="8728" x="5286375" y="3644900"/>
          <p14:tracePt t="8736" x="5302250" y="3629025"/>
          <p14:tracePt t="8740" x="5310188" y="3621088"/>
          <p14:tracePt t="8749" x="5318125" y="3605213"/>
          <p14:tracePt t="8757" x="5334000" y="3587750"/>
          <p14:tracePt t="8761" x="5334000" y="3579813"/>
          <p14:tracePt t="8764" x="5334000" y="3571875"/>
          <p14:tracePt t="8771" x="5341938" y="3556000"/>
          <p14:tracePt t="8775" x="5341938" y="3548063"/>
          <p14:tracePt t="8779" x="5349875" y="3540125"/>
          <p14:tracePt t="8787" x="5357813" y="3508375"/>
          <p14:tracePt t="8795" x="5365750" y="3484563"/>
          <p14:tracePt t="8800" x="5365750" y="3460750"/>
          <p14:tracePt t="8807" x="5365750" y="3429000"/>
          <p14:tracePt t="8815" x="5365750" y="3397250"/>
          <p14:tracePt t="8823" x="5365750" y="3365500"/>
          <p14:tracePt t="8833" x="5373688" y="3325813"/>
          <p14:tracePt t="8840" x="5365750" y="3294063"/>
          <p14:tracePt t="8845" x="5365750" y="3286125"/>
          <p14:tracePt t="8850" x="5373688" y="3244850"/>
          <p14:tracePt t="8857" x="5381625" y="3205163"/>
          <p14:tracePt t="8861" x="5381625" y="3189288"/>
          <p14:tracePt t="8863" x="5381625" y="3173413"/>
          <p14:tracePt t="8867" x="5381625" y="3165475"/>
          <p14:tracePt t="8871" x="5381625" y="3141663"/>
          <p14:tracePt t="8874" x="5373688" y="3133725"/>
          <p14:tracePt t="8876" x="5373688" y="3125788"/>
          <p14:tracePt t="8883" x="5365750" y="3109913"/>
          <p14:tracePt t="8887" x="5373688" y="3109913"/>
          <p14:tracePt t="8892" x="5365750" y="3094038"/>
          <p14:tracePt t="8903" x="5365750" y="3086100"/>
          <p14:tracePt t="8940" x="5357813" y="3086100"/>
          <p14:tracePt t="8945" x="5349875" y="3086100"/>
          <p14:tracePt t="8948" x="5334000" y="3086100"/>
          <p14:tracePt t="8953" x="5302250" y="3086100"/>
          <p14:tracePt t="8958" x="5278438" y="3078163"/>
          <p14:tracePt t="8960" x="5262563" y="3078163"/>
          <p14:tracePt t="8965" x="5222875" y="3078163"/>
          <p14:tracePt t="8970" x="5191125" y="3078163"/>
          <p14:tracePt t="8973" x="5183188" y="3078163"/>
          <p14:tracePt t="8977" x="5159375" y="3078163"/>
          <p14:tracePt t="8980" x="5151438" y="3078163"/>
          <p14:tracePt t="8989" x="5111750" y="3070225"/>
          <p14:tracePt t="8992" x="5103813" y="3062288"/>
          <p14:tracePt t="8999" x="5087938" y="3054350"/>
          <p14:tracePt t="9004" x="5080000" y="3054350"/>
          <p14:tracePt t="9010" x="5072063" y="3046413"/>
          <p14:tracePt t="9016" x="5064125" y="3046413"/>
          <p14:tracePt t="9023" x="5046663" y="3046413"/>
          <p14:tracePt t="9032" x="5038725" y="3038475"/>
          <p14:tracePt t="9041" x="5038725" y="3030538"/>
          <p14:tracePt t="9043" x="5030788" y="3030538"/>
          <p14:tracePt t="9048" x="5022850" y="3030538"/>
          <p14:tracePt t="9055" x="5006975" y="3022600"/>
          <p14:tracePt t="9067" x="5006975" y="3014663"/>
          <p14:tracePt t="9088" x="4999038" y="3014663"/>
          <p14:tracePt t="9100" x="4991100" y="3014663"/>
          <p14:tracePt t="9110" x="4983163" y="3014663"/>
          <p14:tracePt t="9141" x="4975225" y="3014663"/>
          <p14:tracePt t="9155" x="4975225" y="3006725"/>
          <p14:tracePt t="9189" x="4975225" y="2998788"/>
          <p14:tracePt t="9196" x="4967288" y="2998788"/>
          <p14:tracePt t="9204" x="4951413" y="2998788"/>
          <p14:tracePt t="9210" x="4943475" y="2990850"/>
          <p14:tracePt t="9219" x="4935538" y="2982913"/>
          <p14:tracePt t="9227" x="4927600" y="2974975"/>
          <p14:tracePt t="9239" x="4919663" y="2974975"/>
          <p14:tracePt t="9247" x="4911725" y="2967038"/>
          <p14:tracePt t="9251" x="4903788" y="2967038"/>
          <p14:tracePt t="9263" x="4895850" y="2959100"/>
          <p14:tracePt t="9272" x="4887913" y="2959100"/>
          <p14:tracePt t="9281" x="4872038" y="2951163"/>
          <p14:tracePt t="9289" x="4864100" y="2943225"/>
          <p14:tracePt t="9298" x="4856163" y="2943225"/>
          <p14:tracePt t="9307" x="4840288" y="2943225"/>
          <p14:tracePt t="9314" x="4832350" y="2943225"/>
          <p14:tracePt t="9323" x="4824413" y="2943225"/>
          <p14:tracePt t="9331" x="4808538" y="2943225"/>
          <p14:tracePt t="9335" x="4800600" y="2943225"/>
          <p14:tracePt t="9356" x="4792663" y="2943225"/>
          <p14:tracePt t="9365" x="4768850" y="2951163"/>
          <p14:tracePt t="9370" x="4768850" y="2959100"/>
          <p14:tracePt t="9372" x="4752975" y="2974975"/>
          <p14:tracePt t="9381" x="4729163" y="2998788"/>
          <p14:tracePt t="9384" x="4713288" y="3022600"/>
          <p14:tracePt t="9395" x="4687888" y="3054350"/>
          <p14:tracePt t="9398" x="4679950" y="3062288"/>
          <p14:tracePt t="9405" x="4664075" y="3078163"/>
          <p14:tracePt t="9413" x="4656138" y="3086100"/>
          <p14:tracePt t="9416" x="4656138" y="3094038"/>
          <p14:tracePt t="9420" x="4648200" y="3094038"/>
          <p14:tracePt t="9428" x="4648200" y="3109913"/>
          <p14:tracePt t="9440" x="4648200" y="3117850"/>
          <p14:tracePt t="9458" x="4640263" y="3125788"/>
          <p14:tracePt t="9473" x="4640263" y="3133725"/>
          <p14:tracePt t="9476" x="4640263" y="3141663"/>
          <p14:tracePt t="9485" x="4640263" y="3149600"/>
          <p14:tracePt t="9487" x="4640263" y="3157538"/>
          <p14:tracePt t="9500" x="4632325" y="3189288"/>
          <p14:tracePt t="9509" x="4632325" y="3221038"/>
          <p14:tracePt t="9518" x="4632325" y="3252788"/>
          <p14:tracePt t="9522" x="4632325" y="3262313"/>
          <p14:tracePt t="9529" x="4632325" y="3286125"/>
          <p14:tracePt t="9537" x="4632325" y="3325813"/>
          <p14:tracePt t="9543" x="4632325" y="3349625"/>
          <p14:tracePt t="9545" x="4632325" y="3357563"/>
          <p14:tracePt t="9553" x="4632325" y="3381375"/>
          <p14:tracePt t="9564" x="4632325" y="3413125"/>
          <p14:tracePt t="9567" x="4632325" y="3421063"/>
          <p14:tracePt t="9570" x="4632325" y="3444875"/>
          <p14:tracePt t="9579" x="4632325" y="3468688"/>
          <p14:tracePt t="9583" x="4632325" y="3484563"/>
          <p14:tracePt t="9590" x="4632325" y="3500438"/>
          <p14:tracePt t="9595" x="4632325" y="3508375"/>
          <p14:tracePt t="9600" x="4632325" y="3524250"/>
          <p14:tracePt t="9603" x="4632325" y="3532188"/>
          <p14:tracePt t="9611" x="4632325" y="3548063"/>
          <p14:tracePt t="9614" x="4632325" y="3556000"/>
          <p14:tracePt t="9619" x="4632325" y="3563938"/>
          <p14:tracePt t="9625" x="4624388" y="3571875"/>
          <p14:tracePt t="9632" x="4624388" y="3587750"/>
          <p14:tracePt t="9641" x="4616450" y="3595688"/>
          <p14:tracePt t="9646" x="4616450" y="3605213"/>
          <p14:tracePt t="9652" x="4608513" y="3621088"/>
          <p14:tracePt t="9662" x="4600575" y="3629025"/>
          <p14:tracePt t="9669" x="4600575" y="3636963"/>
          <p14:tracePt t="9678" x="4600575" y="3652838"/>
          <p14:tracePt t="9682" x="4600575" y="3660775"/>
          <p14:tracePt t="9695" x="4592638" y="3660775"/>
          <p14:tracePt t="9699" x="4592638" y="3668713"/>
          <p14:tracePt t="9701" x="4584700" y="3676650"/>
          <p14:tracePt t="9708" x="4584700" y="3692525"/>
          <p14:tracePt t="9720" x="4584700" y="3700463"/>
          <p14:tracePt t="9730" x="4584700" y="3708400"/>
          <p14:tracePt t="9732" x="4584700" y="3716338"/>
          <p14:tracePt t="9740" x="4576763" y="3716338"/>
          <p14:tracePt t="9761" x="4568825" y="3716338"/>
          <p14:tracePt t="9771" x="4560888" y="3724275"/>
          <p14:tracePt t="9785" x="4552950" y="3724275"/>
          <p14:tracePt t="9826" x="4552950" y="3716338"/>
          <p14:tracePt t="9969" x="4552950" y="3724275"/>
          <p14:tracePt t="9983" x="4552950" y="3748088"/>
          <p14:tracePt t="9992" x="4552950" y="3779838"/>
          <p14:tracePt t="10001" x="4552950" y="3803650"/>
          <p14:tracePt t="10009" x="4552950" y="3811588"/>
          <p14:tracePt t="10016" x="4552950" y="3843338"/>
          <p14:tracePt t="10023" x="4552950" y="3859213"/>
          <p14:tracePt t="10027" x="4552950" y="3867150"/>
          <p14:tracePt t="10030" x="4545013" y="3867150"/>
          <p14:tracePt t="10036" x="4537075" y="3875088"/>
          <p14:tracePt t="10041" x="4529138" y="3883025"/>
          <p14:tracePt t="10055" x="4537075" y="3883025"/>
          <p14:tracePt t="10059" x="4537075" y="3890963"/>
          <p14:tracePt t="10074" x="4537075" y="3898900"/>
          <p14:tracePt t="10093" x="4529138" y="3898900"/>
          <p14:tracePt t="10101" x="4529138" y="3906838"/>
          <p14:tracePt t="10147" x="4537075" y="3914775"/>
          <p14:tracePt t="10151" x="4545013" y="3922713"/>
          <p14:tracePt t="10154" x="4552950" y="3930650"/>
          <p14:tracePt t="10157" x="4560888" y="3938588"/>
          <p14:tracePt t="10160" x="4568825" y="3948113"/>
          <p14:tracePt t="10164" x="4576763" y="3956050"/>
          <p14:tracePt t="10168" x="4600575" y="3963988"/>
          <p14:tracePt t="10171" x="4608513" y="3963988"/>
          <p14:tracePt t="10173" x="4616450" y="3971925"/>
          <p14:tracePt t="10176" x="4624388" y="3971925"/>
          <p14:tracePt t="10185" x="4648200" y="3971925"/>
          <p14:tracePt t="10188" x="4656138" y="3971925"/>
          <p14:tracePt t="10191" x="4664075" y="3971925"/>
          <p14:tracePt t="10197" x="4695825" y="3971925"/>
          <p14:tracePt t="10206" x="4729163" y="3971925"/>
          <p14:tracePt t="10209" x="4745038" y="3971925"/>
          <p14:tracePt t="10218" x="4784725" y="3971925"/>
          <p14:tracePt t="10221" x="4800600" y="3971925"/>
          <p14:tracePt t="10230" x="4832350" y="3971925"/>
          <p14:tracePt t="10238" x="4856163" y="3971925"/>
          <p14:tracePt t="10244" x="4864100" y="3971925"/>
          <p14:tracePt t="10249" x="4879975" y="3971925"/>
          <p14:tracePt t="10257" x="4895850" y="3971925"/>
          <p14:tracePt t="10262" x="4911725" y="3971925"/>
          <p14:tracePt t="10270" x="4927600" y="3971925"/>
          <p14:tracePt t="10274" x="4935538" y="3971925"/>
          <p14:tracePt t="10278" x="4959350" y="3971925"/>
          <p14:tracePt t="10283" x="4967288" y="3971925"/>
          <p14:tracePt t="10290" x="4983163" y="3971925"/>
          <p14:tracePt t="10299" x="4999038" y="3971925"/>
          <p14:tracePt t="10303" x="5006975" y="3971925"/>
          <p14:tracePt t="10310" x="5014913" y="3971925"/>
          <p14:tracePt t="10319" x="5030788" y="3971925"/>
          <p14:tracePt t="10327" x="5038725" y="3971925"/>
          <p14:tracePt t="10344" x="5046663" y="3971925"/>
          <p14:tracePt t="10351" x="5056188" y="3971925"/>
          <p14:tracePt t="10356" x="5056188" y="3963988"/>
          <p14:tracePt t="10360" x="5064125" y="3963988"/>
          <p14:tracePt t="10376" x="5072063" y="3963988"/>
          <p14:tracePt t="10393" x="5080000" y="3963988"/>
          <p14:tracePt t="10413" x="5087938" y="3963988"/>
          <p14:tracePt t="10417" x="5095875" y="3963988"/>
          <p14:tracePt t="10424" x="5103813" y="3963988"/>
          <p14:tracePt t="10441" x="5103813" y="3956050"/>
          <p14:tracePt t="10449" x="5103813" y="3948113"/>
          <p14:tracePt t="10467" x="5103813" y="3938588"/>
          <p14:tracePt t="10497" x="5103813" y="3930650"/>
          <p14:tracePt t="10501" x="5103813" y="3922713"/>
          <p14:tracePt t="10505" x="5103813" y="3914775"/>
          <p14:tracePt t="10513" x="5111750" y="3906838"/>
          <p14:tracePt t="10517" x="5111750" y="3898900"/>
          <p14:tracePt t="10525" x="5127625" y="3875088"/>
          <p14:tracePt t="10535" x="5135563" y="3859213"/>
          <p14:tracePt t="10539" x="5151438" y="3835400"/>
          <p14:tracePt t="10549" x="5167313" y="3803650"/>
          <p14:tracePt t="10554" x="5183188" y="3779838"/>
          <p14:tracePt t="10558" x="5199063" y="3763963"/>
          <p14:tracePt t="10562" x="5199063" y="3748088"/>
          <p14:tracePt t="10566" x="5214938" y="3732213"/>
          <p14:tracePt t="10569" x="5214938" y="3724275"/>
          <p14:tracePt t="10572" x="5222875" y="3716338"/>
          <p14:tracePt t="10575" x="5230813" y="3700463"/>
          <p14:tracePt t="10578" x="5246688" y="3684588"/>
          <p14:tracePt t="10587" x="5262563" y="3660775"/>
          <p14:tracePt t="10596" x="5278438" y="3629025"/>
          <p14:tracePt t="10600" x="5286375" y="3621088"/>
          <p14:tracePt t="10607" x="5286375" y="3605213"/>
          <p14:tracePt t="10610" x="5294313" y="3595688"/>
          <p14:tracePt t="10616" x="5310188" y="3587750"/>
          <p14:tracePt t="10621" x="5318125" y="3571875"/>
          <p14:tracePt t="10628" x="5326063" y="3563938"/>
          <p14:tracePt t="10635" x="5349875" y="3548063"/>
          <p14:tracePt t="10642" x="5357813" y="3532188"/>
          <p14:tracePt t="10648" x="5365750" y="3524250"/>
          <p14:tracePt t="10656" x="5381625" y="3500438"/>
          <p14:tracePt t="10660" x="5389563" y="3500438"/>
          <p14:tracePt t="10664" x="5397500" y="3484563"/>
          <p14:tracePt t="10669" x="5407025" y="3484563"/>
          <p14:tracePt t="10674" x="5422900" y="3460750"/>
          <p14:tracePt t="10683" x="5438775" y="3436938"/>
          <p14:tracePt t="10686" x="5454650" y="3421063"/>
          <p14:tracePt t="10696" x="5462588" y="3413125"/>
          <p14:tracePt t="10700" x="5462588" y="3405188"/>
          <p14:tracePt t="10706" x="5462588" y="3397250"/>
          <p14:tracePt t="10712" x="5470525" y="3389313"/>
          <p14:tracePt t="10724" x="5478463" y="3381375"/>
          <p14:tracePt t="10800" x="5486400" y="3381375"/>
          <p14:tracePt t="10824" x="5486400" y="3389313"/>
          <p14:tracePt t="10831" x="5486400" y="3413125"/>
          <p14:tracePt t="10836" x="5502275" y="3421063"/>
          <p14:tracePt t="10844" x="5518150" y="3444875"/>
          <p14:tracePt t="10850" x="5526088" y="3452813"/>
          <p14:tracePt t="10857" x="5526088" y="3468688"/>
          <p14:tracePt t="10862" x="5541963" y="3468688"/>
          <p14:tracePt t="10870" x="5549900" y="3500438"/>
          <p14:tracePt t="10877" x="5549900" y="3516313"/>
          <p14:tracePt t="10882" x="5557838" y="3516313"/>
          <p14:tracePt t="10890" x="5557838" y="3524250"/>
          <p14:tracePt t="10999" x="5557838" y="3516313"/>
          <p14:tracePt t="11018" x="5549900" y="3516313"/>
          <p14:tracePt t="11027" x="5549900" y="3492500"/>
          <p14:tracePt t="11033" x="5549900" y="3484563"/>
          <p14:tracePt t="11038" x="5549900" y="3476625"/>
          <p14:tracePt t="11043" x="5549900" y="3468688"/>
          <p14:tracePt t="11049" x="5549900" y="3460750"/>
          <p14:tracePt t="11054" x="5549900" y="3452813"/>
          <p14:tracePt t="11062" x="5549900" y="3444875"/>
          <p14:tracePt t="11075" x="5549900" y="3429000"/>
          <p14:tracePt t="11083" x="5549900" y="3421063"/>
          <p14:tracePt t="11100" x="5549900" y="3413125"/>
          <p14:tracePt t="11114" x="5549900" y="3405188"/>
          <p14:tracePt t="11121" x="5549900" y="3389313"/>
          <p14:tracePt t="11124" x="5541963" y="3389313"/>
          <p14:tracePt t="11129" x="5534025" y="3381375"/>
          <p14:tracePt t="11138" x="5534025" y="3373438"/>
          <p14:tracePt t="11141" x="5526088" y="3365500"/>
          <p14:tracePt t="11143" x="5526088" y="3357563"/>
          <p14:tracePt t="11150" x="5502275" y="3349625"/>
          <p14:tracePt t="11162" x="5510213" y="3317875"/>
          <p14:tracePt t="11168" x="5510213" y="3309938"/>
          <p14:tracePt t="11173" x="5510213" y="3286125"/>
          <p14:tracePt t="11178" x="5502275" y="3286125"/>
          <p14:tracePt t="11183" x="5502275" y="3270250"/>
          <p14:tracePt t="11191" x="5502275" y="3244850"/>
          <p14:tracePt t="11195" x="5494338" y="3236913"/>
          <p14:tracePt t="11204" x="5486400" y="3213100"/>
          <p14:tracePt t="11212" x="5486400" y="3205163"/>
          <p14:tracePt t="11214" x="5486400" y="3197225"/>
          <p14:tracePt t="11224" x="5478463" y="3173413"/>
          <p14:tracePt t="11231" x="5478463" y="3165475"/>
          <p14:tracePt t="11236" x="5478463" y="3157538"/>
          <p14:tracePt t="11238" x="5478463" y="3149600"/>
          <p14:tracePt t="11246" x="5470525" y="3141663"/>
          <p14:tracePt t="11255" x="5470525" y="3133725"/>
          <p14:tracePt t="11257" x="5470525" y="3117850"/>
          <p14:tracePt t="11266" x="5462588" y="3109913"/>
          <p14:tracePt t="11275" x="5462588" y="3101975"/>
          <p14:tracePt t="11280" x="5462588" y="3094038"/>
          <p14:tracePt t="11287" x="5454650" y="3078163"/>
          <p14:tracePt t="11297" x="5438775" y="3070225"/>
          <p14:tracePt t="11303" x="5438775" y="3054350"/>
          <p14:tracePt t="11308" x="5407025" y="3030538"/>
          <p14:tracePt t="11317" x="5389563" y="3014663"/>
          <p14:tracePt t="11321" x="5365750" y="2998788"/>
          <p14:tracePt t="11328" x="5341938" y="2974975"/>
          <p14:tracePt t="11339" x="5294313" y="2935288"/>
          <p14:tracePt t="11344" x="5286375" y="2927350"/>
          <p14:tracePt t="11349" x="5254625" y="2901950"/>
          <p14:tracePt t="11358" x="5230813" y="2878138"/>
          <p14:tracePt t="11361" x="5214938" y="2862263"/>
          <p14:tracePt t="11362" x="5207000" y="2854325"/>
          <p14:tracePt t="11364" x="5207000" y="2846388"/>
          <p14:tracePt t="11366" x="5199063" y="2838450"/>
          <p14:tracePt t="11374" x="5175250" y="2822575"/>
          <p14:tracePt t="11378" x="5167313" y="2806700"/>
          <p14:tracePt t="11381" x="5167313" y="2798763"/>
          <p14:tracePt t="11386" x="5167313" y="2790825"/>
          <p14:tracePt t="11391" x="5151438" y="2774950"/>
          <p14:tracePt t="11396" x="5143500" y="2767013"/>
          <p14:tracePt t="11398" x="5135563" y="2767013"/>
          <p14:tracePt t="11407" x="5135563" y="2759075"/>
          <p14:tracePt t="11532" x="5127625" y="2751138"/>
          <p14:tracePt t="11545" x="5119688" y="2743200"/>
          <p14:tracePt t="11555" x="5103813" y="2743200"/>
          <p14:tracePt t="11562" x="5095875" y="2735263"/>
          <p14:tracePt t="11573" x="5072063" y="2735263"/>
          <p14:tracePt t="11583" x="5056188" y="2735263"/>
          <p14:tracePt t="11588" x="5046663" y="2735263"/>
          <p14:tracePt t="11598" x="5014913" y="2727325"/>
          <p14:tracePt t="11601" x="5006975" y="2727325"/>
          <p14:tracePt t="11608" x="4999038" y="2727325"/>
          <p14:tracePt t="11615" x="4991100" y="2719388"/>
          <p14:tracePt t="11624" x="4975225" y="2719388"/>
          <p14:tracePt t="11633" x="4967288" y="2719388"/>
          <p14:tracePt t="11647" x="4951413" y="2719388"/>
          <p14:tracePt t="11657" x="4943475" y="2727325"/>
          <p14:tracePt t="11661" x="4935538" y="2727325"/>
          <p14:tracePt t="11669" x="4927600" y="2735263"/>
          <p14:tracePt t="11679" x="4911725" y="2759075"/>
          <p14:tracePt t="11686" x="4903788" y="2782888"/>
          <p14:tracePt t="11692" x="4903788" y="2806700"/>
          <p14:tracePt t="11699" x="4903788" y="2814638"/>
          <p14:tracePt t="11703" x="4895850" y="2846388"/>
          <p14:tracePt t="11706" x="4887913" y="2870200"/>
          <p14:tracePt t="11710" x="4887913" y="2894013"/>
          <p14:tracePt t="11719" x="4887913" y="2935288"/>
          <p14:tracePt t="11723" x="4887913" y="2951163"/>
          <p14:tracePt t="11725" x="4887913" y="2974975"/>
          <p14:tracePt t="11727" x="4887913" y="2982913"/>
          <p14:tracePt t="11733" x="4887913" y="3014663"/>
          <p14:tracePt t="11739" x="4887913" y="3022600"/>
          <p14:tracePt t="11743" x="4887913" y="3054350"/>
          <p14:tracePt t="11745" x="4887913" y="3070225"/>
          <p14:tracePt t="11754" x="4887913" y="3109913"/>
          <p14:tracePt t="11764" x="4887913" y="3141663"/>
          <p14:tracePt t="11767" x="4887913" y="3157538"/>
          <p14:tracePt t="11775" x="4887913" y="3181350"/>
          <p14:tracePt t="11784" x="4895850" y="3213100"/>
          <p14:tracePt t="11788" x="4895850" y="3228975"/>
          <p14:tracePt t="11795" x="4895850" y="3252788"/>
          <p14:tracePt t="11801" x="4895850" y="3262313"/>
          <p14:tracePt t="11805" x="4895850" y="3286125"/>
          <p14:tracePt t="11807" x="4895850" y="3302000"/>
          <p14:tracePt t="11815" x="4895850" y="3325813"/>
          <p14:tracePt t="11821" x="4895850" y="3333750"/>
          <p14:tracePt t="11825" x="4895850" y="3349625"/>
          <p14:tracePt t="11829" x="4895850" y="3373438"/>
          <p14:tracePt t="11837" x="4895850" y="3389313"/>
          <p14:tracePt t="11840" x="4895850" y="3405188"/>
          <p14:tracePt t="11850" x="4895850" y="3429000"/>
          <p14:tracePt t="11960" x="4895850" y="3436938"/>
          <p14:tracePt t="11968" x="4895850" y="3452813"/>
          <p14:tracePt t="11973" x="4887913" y="3460750"/>
          <p14:tracePt t="11981" x="4879975" y="3468688"/>
          <p14:tracePt t="11988" x="4872038" y="3484563"/>
          <p14:tracePt t="11995" x="4864100" y="3492500"/>
          <p14:tracePt t="12004" x="4832350" y="3508375"/>
          <p14:tracePt t="12014" x="4800600" y="3524250"/>
          <p14:tracePt t="12022" x="4760913" y="3540125"/>
          <p14:tracePt t="12032" x="4713288" y="3556000"/>
          <p14:tracePt t="12044" x="4656138" y="3563938"/>
          <p14:tracePt t="12053" x="4608513" y="3579813"/>
          <p14:tracePt t="12062" x="4560888" y="3587750"/>
          <p14:tracePt t="12076" x="4441825" y="3613150"/>
          <p14:tracePt t="12085" x="4386263" y="3621088"/>
          <p14:tracePt t="12097" x="4257675" y="3636963"/>
          <p14:tracePt t="12108" x="4186238" y="3652838"/>
          <p14:tracePt t="12115" x="4146550" y="3660775"/>
          <p14:tracePt t="12124" x="4114800" y="3660775"/>
          <p14:tracePt t="12222" x="4114800" y="3652838"/>
          <p14:tracePt t="12244" x="4186238" y="3556000"/>
          <p14:tracePt t="12257" x="4297363" y="3460750"/>
          <p14:tracePt t="12272" x="4497388" y="3325813"/>
          <p14:tracePt t="12285" x="4616450" y="3236913"/>
          <p14:tracePt t="12297" x="4705350" y="3165475"/>
          <p14:tracePt t="12305" x="4745038" y="3109913"/>
          <p14:tracePt t="12316" x="4776788" y="3038475"/>
          <p14:tracePt t="12325" x="4776788" y="2998788"/>
          <p14:tracePt t="12335" x="4776788" y="2943225"/>
          <p14:tracePt t="12349" x="4768850" y="2846388"/>
          <p14:tracePt t="12363" x="4729163" y="2735263"/>
          <p14:tracePt t="12375" x="4687888" y="2632075"/>
          <p14:tracePt t="12389" x="4648200" y="2535238"/>
          <p14:tracePt t="12400" x="4584700" y="2408238"/>
          <p14:tracePt t="12413" x="4497388" y="2265363"/>
          <p14:tracePt t="12427" x="4425950" y="2120900"/>
          <p14:tracePt t="12440" x="4344988" y="1954213"/>
          <p14:tracePt t="12455" x="4273550" y="1817688"/>
          <p14:tracePt t="12470" x="4194175" y="1690688"/>
          <p14:tracePt t="12481" x="4146550" y="1643063"/>
          <p14:tracePt t="12489" x="4130675" y="1619250"/>
          <p14:tracePt t="12500" x="4130675" y="1611313"/>
          <p14:tracePt t="12513" x="4122738" y="1611313"/>
          <p14:tracePt t="12542" x="4122738" y="1603375"/>
          <p14:tracePt t="12556" x="4154488" y="1563688"/>
          <p14:tracePt t="12564" x="4202113" y="1530350"/>
          <p14:tracePt t="12578" x="4297363" y="1450975"/>
          <p14:tracePt t="12591" x="4449763" y="1347788"/>
          <p14:tracePt t="12604" x="4640263" y="1228725"/>
          <p14:tracePt t="12617" x="4856163" y="1076325"/>
          <p14:tracePt t="12630" x="4975225" y="1004888"/>
          <p14:tracePt t="12641" x="5119688" y="901700"/>
          <p14:tracePt t="12653" x="5183188" y="844550"/>
          <p14:tracePt t="12663" x="5214938" y="812800"/>
          <p14:tracePt t="12845" x="5207000" y="812800"/>
          <p14:tracePt t="12860" x="5159375" y="804863"/>
          <p14:tracePt t="12872" x="5135563" y="804863"/>
          <p14:tracePt t="12883" x="5103813" y="796925"/>
          <p14:tracePt t="12895" x="5022850" y="796925"/>
          <p14:tracePt t="12905" x="4975225" y="796925"/>
          <p14:tracePt t="12914" x="4935538" y="804863"/>
          <p14:tracePt t="12917" x="4927600" y="804863"/>
          <p14:tracePt t="12923" x="4919663" y="804863"/>
          <p14:tracePt t="12930" x="4903788" y="804863"/>
          <p14:tracePt t="12936" x="4895850" y="804863"/>
          <p14:tracePt t="12945" x="4879975" y="812800"/>
          <p14:tracePt t="12949" x="4856163" y="820738"/>
          <p14:tracePt t="12956" x="4840288" y="820738"/>
          <p14:tracePt t="12962" x="4832350" y="820738"/>
          <p14:tracePt t="12969" x="4816475" y="820738"/>
          <p14:tracePt t="12972" x="4808538" y="828675"/>
          <p14:tracePt t="12976" x="4800600" y="828675"/>
          <p14:tracePt t="12980" x="4792663" y="828675"/>
          <p14:tracePt t="12987" x="4784725" y="828675"/>
          <p14:tracePt t="12989" x="4776788" y="836613"/>
          <p14:tracePt t="13002" x="4768850" y="836613"/>
          <p14:tracePt t="13012" x="4745038" y="844550"/>
          <p14:tracePt t="13018" x="4737100" y="844550"/>
          <p14:tracePt t="13034" x="4729163" y="844550"/>
          <p14:tracePt t="13038" x="4721225" y="844550"/>
          <p14:tracePt t="13044" x="4705350" y="844550"/>
          <p14:tracePt t="13180" x="4713288" y="844550"/>
          <p14:tracePt t="13187" x="4729163" y="844550"/>
          <p14:tracePt t="13197" x="4760913" y="844550"/>
          <p14:tracePt t="13205" x="4768850" y="844550"/>
          <p14:tracePt t="13221" x="4848225" y="836613"/>
          <p14:tracePt t="13231" x="4911725" y="828675"/>
          <p14:tracePt t="13239" x="4943475" y="828675"/>
          <p14:tracePt t="13247" x="4999038" y="828675"/>
          <p14:tracePt t="13257" x="5038725" y="820738"/>
          <p14:tracePt t="13266" x="5080000" y="820738"/>
          <p14:tracePt t="13274" x="5103813" y="820738"/>
          <p14:tracePt t="13282" x="5119688" y="820738"/>
          <p14:tracePt t="13291" x="5143500" y="820738"/>
          <p14:tracePt t="13297" x="5151438" y="820738"/>
          <p14:tracePt t="13304" x="5159375" y="820738"/>
          <p14:tracePt t="13309" x="5175250" y="820738"/>
          <p14:tracePt t="13318" x="5191125" y="828675"/>
          <p14:tracePt t="13321" x="5207000" y="828675"/>
          <p14:tracePt t="13326" x="5214938" y="828675"/>
          <p14:tracePt t="13334" x="5222875" y="828675"/>
          <p14:tracePt t="13339" x="5222875" y="836613"/>
          <p14:tracePt t="13438" x="5222875" y="844550"/>
          <p14:tracePt t="13447" x="5207000" y="852488"/>
          <p14:tracePt t="13462" x="5103813" y="901700"/>
          <p14:tracePt t="13474" x="4999038" y="933450"/>
          <p14:tracePt t="13488" x="4895850" y="965200"/>
          <p14:tracePt t="13501" x="4792663" y="989013"/>
          <p14:tracePt t="13509" x="4752975" y="989013"/>
          <p14:tracePt t="13517" x="4721225" y="996950"/>
          <p14:tracePt t="13521" x="4713288" y="996950"/>
          <p14:tracePt t="13529" x="4695825" y="996950"/>
          <p14:tracePt t="13534" x="4679950" y="996950"/>
          <p14:tracePt t="13541" x="4672013" y="996950"/>
          <p14:tracePt t="13559" x="4648200" y="996950"/>
          <p14:tracePt t="13566" x="4640263" y="996950"/>
          <p14:tracePt t="13587" x="4600575" y="996950"/>
          <p14:tracePt t="13593" x="4576763" y="996950"/>
          <p14:tracePt t="13602" x="4552950" y="996950"/>
          <p14:tracePt t="13675" x="4560888" y="996950"/>
          <p14:tracePt t="13694" x="4752975" y="957263"/>
          <p14:tracePt t="13704" x="4903788" y="933450"/>
          <p14:tracePt t="13717" x="5199063" y="901700"/>
          <p14:tracePt t="13730" x="5549900" y="877888"/>
          <p14:tracePt t="13738" x="5805488" y="877888"/>
          <p14:tracePt t="13750" x="6140450" y="877888"/>
          <p14:tracePt t="13763" x="6665913" y="862013"/>
          <p14:tracePt t="13777" x="7064375" y="862013"/>
          <p14:tracePt t="13792" x="7478713" y="862013"/>
          <p14:tracePt t="13805" x="7742238" y="869950"/>
          <p14:tracePt t="13819" x="7918450" y="901700"/>
          <p14:tracePt t="13828" x="7974013" y="901700"/>
          <p14:tracePt t="13835" x="8013700" y="909638"/>
          <p14:tracePt t="13924" x="8005763" y="909638"/>
          <p14:tracePt t="13936" x="7981950" y="909638"/>
          <p14:tracePt t="13946" x="7910513" y="885825"/>
          <p14:tracePt t="13957" x="7702550" y="862013"/>
          <p14:tracePt t="13970" x="7423150" y="828675"/>
          <p14:tracePt t="13984" x="7064375" y="796925"/>
          <p14:tracePt t="13998" x="6618288" y="765175"/>
          <p14:tracePt t="14011" x="6235700" y="749300"/>
          <p14:tracePt t="14025" x="5653088" y="749300"/>
          <p14:tracePt t="14042" x="5207000" y="741363"/>
          <p14:tracePt t="14057" x="4959350" y="741363"/>
          <p14:tracePt t="14067" x="4872038" y="733425"/>
          <p14:tracePt t="14072" x="4864100" y="733425"/>
          <p14:tracePt t="14117" x="4856163" y="733425"/>
          <p14:tracePt t="14154" x="4848225" y="733425"/>
          <p14:tracePt t="14161" x="4840288" y="733425"/>
          <p14:tracePt t="14171" x="4832350" y="733425"/>
          <p14:tracePt t="14216" x="4824413" y="733425"/>
          <p14:tracePt t="14300" x="4808538" y="741363"/>
          <p14:tracePt t="14312" x="4745038" y="765175"/>
          <p14:tracePt t="14326" x="4616450" y="820738"/>
          <p14:tracePt t="14339" x="4505325" y="852488"/>
          <p14:tracePt t="14347" x="4425950" y="885825"/>
          <p14:tracePt t="14354" x="4402138" y="893763"/>
          <p14:tracePt t="14362" x="4313238" y="925513"/>
          <p14:tracePt t="14371" x="4225925" y="957263"/>
          <p14:tracePt t="14383" x="4114800" y="989013"/>
          <p14:tracePt t="14389" x="4106863" y="989013"/>
          <p14:tracePt t="14396" x="4090988" y="996950"/>
          <p14:tracePt t="14402" x="4083050" y="996950"/>
          <p14:tracePt t="14417" x="4090988" y="996950"/>
          <p14:tracePt t="14424" x="4083050" y="996950"/>
          <p14:tracePt t="14470" x="4083050" y="1004888"/>
          <p14:tracePt t="14477" x="4098925" y="1012825"/>
          <p14:tracePt t="14482" x="4106863" y="1012825"/>
          <p14:tracePt t="14489" x="4122738" y="1020763"/>
          <p14:tracePt t="14495" x="4138613" y="1020763"/>
          <p14:tracePt t="14500" x="4146550" y="1020763"/>
          <p14:tracePt t="14507" x="4170363" y="1020763"/>
          <p14:tracePt t="14520" x="4186238" y="1028700"/>
          <p14:tracePt t="14527" x="4202113" y="1028700"/>
          <p14:tracePt t="14542" x="4217988" y="1028700"/>
          <p14:tracePt t="14551" x="4233863" y="1028700"/>
          <p14:tracePt t="14561" x="4241800" y="1028700"/>
          <p14:tracePt t="14615" x="4249738" y="1028700"/>
          <p14:tracePt t="14660" x="4257675" y="1028700"/>
          <p14:tracePt t="14667" x="4265613" y="1036638"/>
          <p14:tracePt t="14675" x="4257675" y="1052513"/>
          <p14:tracePt t="14682" x="4257675" y="1068388"/>
          <p14:tracePt t="14687" x="4265613" y="1084263"/>
          <p14:tracePt t="14695" x="4265613" y="1108075"/>
          <p14:tracePt t="14702" x="4265613" y="1131888"/>
          <p14:tracePt t="14709" x="4265613" y="1147763"/>
          <p14:tracePt t="14716" x="4265613" y="1163638"/>
          <p14:tracePt t="14726" x="4265613" y="1179513"/>
          <p14:tracePt t="14730" x="4257675" y="1204913"/>
          <p14:tracePt t="14735" x="4257675" y="1212850"/>
          <p14:tracePt t="14797" x="4281488" y="1187450"/>
          <p14:tracePt t="14803" x="4305300" y="1171575"/>
          <p14:tracePt t="14817" x="4418013" y="1116013"/>
          <p14:tracePt t="14831" x="4600575" y="1052513"/>
          <p14:tracePt t="14844" x="4816475" y="996950"/>
          <p14:tracePt t="14851" x="4959350" y="973138"/>
          <p14:tracePt t="14864" x="5191125" y="925513"/>
          <p14:tracePt t="14876" x="5526088" y="893763"/>
          <p14:tracePt t="14891" x="5853113" y="862013"/>
          <p14:tracePt t="14906" x="6164263" y="852488"/>
          <p14:tracePt t="14917" x="6426200" y="852488"/>
          <p14:tracePt t="14932" x="6753225" y="852488"/>
          <p14:tracePt t="14945" x="6985000" y="869950"/>
          <p14:tracePt t="14957" x="7288213" y="885825"/>
          <p14:tracePt t="14966" x="7423150" y="917575"/>
          <p14:tracePt t="14980" x="7623175" y="949325"/>
          <p14:tracePt t="14992" x="7742238" y="957263"/>
          <p14:tracePt t="15003" x="7829550" y="973138"/>
          <p14:tracePt t="15012" x="7862888" y="981075"/>
          <p14:tracePt t="15023" x="7926388" y="989013"/>
          <p14:tracePt t="15030" x="7950200" y="996950"/>
          <p14:tracePt t="15041" x="8005763" y="1004888"/>
          <p14:tracePt t="15049" x="8037513" y="1012825"/>
          <p14:tracePt t="15056" x="8069263" y="1020763"/>
          <p14:tracePt t="15065" x="8101013" y="1020763"/>
          <p14:tracePt t="15069" x="8108950" y="1020763"/>
          <p14:tracePt t="15075" x="8116888" y="1020763"/>
          <p14:tracePt t="15083" x="8132763" y="1028700"/>
          <p14:tracePt t="15528" x="8116888" y="1076325"/>
          <p14:tracePt t="15539" x="8069263" y="1131888"/>
          <p14:tracePt t="15553" x="7942263" y="1212850"/>
          <p14:tracePt t="15567" x="7773988" y="1268413"/>
          <p14:tracePt t="15581" x="7527925" y="1316038"/>
          <p14:tracePt t="15593" x="7335838" y="1316038"/>
          <p14:tracePt t="15611" x="6961188" y="1260475"/>
          <p14:tracePt t="15625" x="6546850" y="1139825"/>
          <p14:tracePt t="15638" x="6180138" y="1004888"/>
          <p14:tracePt t="15651" x="5749925" y="844550"/>
          <p14:tracePt t="15664" x="5230813" y="685800"/>
          <p14:tracePt t="15674" x="4927600" y="598488"/>
          <p14:tracePt t="15688" x="4297363" y="446088"/>
          <p14:tracePt t="15702" x="4002088" y="398463"/>
          <p14:tracePt t="15713" x="3906838" y="374650"/>
          <p14:tracePt t="15719" x="3898900" y="374650"/>
          <p14:tracePt t="15754" x="3922713" y="390525"/>
          <p14:tracePt t="15763" x="3938588" y="406400"/>
          <p14:tracePt t="15775" x="3986213" y="454025"/>
          <p14:tracePt t="15784" x="4011613" y="469900"/>
          <p14:tracePt t="15792" x="4027488" y="501650"/>
          <p14:tracePt t="15804" x="4051300" y="542925"/>
          <p14:tracePt t="15810" x="4059238" y="566738"/>
          <p14:tracePt t="15818" x="4059238" y="590550"/>
          <p14:tracePt t="15826" x="4067175" y="598488"/>
          <p14:tracePt t="15832" x="4067175" y="622300"/>
          <p14:tracePt t="15840" x="4067175" y="646113"/>
          <p14:tracePt t="15845" x="4067175" y="654050"/>
          <p14:tracePt t="15852" x="4067175" y="677863"/>
          <p14:tracePt t="15862" x="4067175" y="701675"/>
          <p14:tracePt t="15869" x="4067175" y="733425"/>
          <p14:tracePt t="15875" x="4067175" y="741363"/>
          <p14:tracePt t="15887" x="4067175" y="812800"/>
          <p14:tracePt t="15896" x="4075113" y="862013"/>
          <p14:tracePt t="15902" x="4075113" y="933450"/>
          <p14:tracePt t="15912" x="4075113" y="1060450"/>
          <p14:tracePt t="15920" x="4075113" y="1212850"/>
          <p14:tracePt t="15928" x="4075113" y="1443038"/>
          <p14:tracePt t="15937" x="4051300" y="1690688"/>
          <p14:tracePt t="15945" x="4027488" y="1922463"/>
          <p14:tracePt t="15956" x="3994150" y="2392363"/>
          <p14:tracePt t="15965" x="3978275" y="2774950"/>
          <p14:tracePt t="15971" x="3970338" y="2935288"/>
          <p14:tracePt t="15981" x="3938588" y="3357563"/>
          <p14:tracePt t="15990" x="3914775" y="3700463"/>
          <p14:tracePt t="15995" x="3883025" y="3827463"/>
          <p14:tracePt t="16004" x="3859213" y="4098925"/>
          <p14:tracePt t="16013" x="3835400" y="4298950"/>
          <p14:tracePt t="16024" x="3819525" y="4465638"/>
          <p14:tracePt t="16031" x="3819525" y="4545013"/>
          <p14:tracePt t="16033" x="3819525" y="4560888"/>
          <p14:tracePt t="16034" x="3819525" y="4568825"/>
          <p14:tracePt t="16039" x="3819525" y="4584700"/>
          <p14:tracePt t="16040" x="3819525" y="4592638"/>
          <p14:tracePt t="16042" x="3819525" y="4600575"/>
          <p14:tracePt t="16043" x="3819525" y="4608513"/>
          <p14:tracePt t="16050" x="3819525" y="4616450"/>
          <p14:tracePt t="16098" x="3819525" y="4624388"/>
          <p14:tracePt t="16110" x="3819525" y="4633913"/>
          <p14:tracePt t="16114" x="3819525" y="4641850"/>
          <p14:tracePt t="16118" x="3819525" y="4649788"/>
          <p14:tracePt t="16130" x="3819525" y="4657725"/>
          <p14:tracePt t="16140" x="3819525" y="4665663"/>
          <p14:tracePt t="16148" x="3819525" y="4673600"/>
          <p14:tracePt t="16163" x="3819525" y="4681538"/>
          <p14:tracePt t="16178" x="3811588" y="4681538"/>
          <p14:tracePt t="16181" x="3803650" y="4681538"/>
          <p14:tracePt t="16192" x="3795713" y="4681538"/>
          <p14:tracePt t="16312" x="3803650" y="4681538"/>
          <p14:tracePt t="16317" x="3835400" y="4657725"/>
          <p14:tracePt t="16330" x="3898900" y="4624388"/>
          <p14:tracePt t="16344" x="4027488" y="4560888"/>
          <p14:tracePt t="16358" x="4225925" y="4489450"/>
          <p14:tracePt t="16373" x="4449763" y="4418013"/>
          <p14:tracePt t="16382" x="4592638" y="4362450"/>
          <p14:tracePt t="16394" x="4824413" y="4281488"/>
          <p14:tracePt t="16408" x="5022850" y="4225925"/>
          <p14:tracePt t="16421" x="5143500" y="4170363"/>
          <p14:tracePt t="16430" x="5207000" y="4138613"/>
          <p14:tracePt t="16442" x="5238750" y="4114800"/>
          <p14:tracePt t="16447" x="5246688" y="4106863"/>
          <p14:tracePt t="16456" x="5254625" y="4098925"/>
          <p14:tracePt t="16497" x="5254625" y="4083050"/>
          <p14:tracePt t="16506" x="5254625" y="4027488"/>
          <p14:tracePt t="16520" x="5222875" y="3930650"/>
          <p14:tracePt t="16533" x="5167313" y="3827463"/>
          <p14:tracePt t="16546" x="5095875" y="3716338"/>
          <p14:tracePt t="16559" x="4999038" y="3532188"/>
          <p14:tracePt t="16573" x="4872038" y="3341688"/>
          <p14:tracePt t="16586" x="4776788" y="3189288"/>
          <p14:tracePt t="16596" x="4721225" y="3022600"/>
          <p14:tracePt t="16609" x="4640263" y="2806700"/>
          <p14:tracePt t="16623" x="4600575" y="2679700"/>
          <p14:tracePt t="16636" x="4545013" y="2447925"/>
          <p14:tracePt t="16645" x="4560888" y="2384425"/>
          <p14:tracePt t="16660" x="4568825" y="2200275"/>
          <p14:tracePt t="16674" x="4600575" y="2033588"/>
          <p14:tracePt t="16690" x="4632325" y="1914525"/>
          <p14:tracePt t="16704" x="4664075" y="1817688"/>
          <p14:tracePt t="16711" x="4687888" y="1778000"/>
          <p14:tracePt t="16724" x="4745038" y="1706563"/>
          <p14:tracePt t="16735" x="4768850" y="1674813"/>
          <p14:tracePt t="16742" x="4776788" y="1658938"/>
          <p14:tracePt t="16751" x="4784725" y="1651000"/>
          <p14:tracePt t="16756" x="4792663" y="1643063"/>
          <p14:tracePt t="16911" x="4792663" y="1651000"/>
          <p14:tracePt t="16920" x="4776788" y="1666875"/>
          <p14:tracePt t="16932" x="4760913" y="1674813"/>
          <p14:tracePt t="16943" x="4752975" y="1690688"/>
          <p14:tracePt t="16950" x="4737100" y="1706563"/>
          <p14:tracePt t="16957" x="4737100" y="1714500"/>
          <p14:tracePt t="16962" x="4737100" y="1722438"/>
          <p14:tracePt t="16969" x="4729163" y="1730375"/>
          <p14:tracePt t="16977" x="4721225" y="1746250"/>
          <p14:tracePt t="16985" x="4713288" y="1754188"/>
          <p14:tracePt t="16992" x="4705350" y="1778000"/>
          <p14:tracePt t="16997" x="4705350" y="1793875"/>
          <p14:tracePt t="17007" x="4687888" y="1825625"/>
          <p14:tracePt t="17017" x="4672013" y="1865313"/>
          <p14:tracePt t="17027" x="4664075" y="1890713"/>
          <p14:tracePt t="17034" x="4648200" y="1946275"/>
          <p14:tracePt t="17044" x="4632325" y="1993900"/>
          <p14:tracePt t="17057" x="4600575" y="2097088"/>
          <p14:tracePt t="17071" x="4560888" y="2200275"/>
          <p14:tracePt t="17085" x="4521200" y="2305050"/>
          <p14:tracePt t="17098" x="4489450" y="2368550"/>
          <p14:tracePt t="17105" x="4457700" y="2424113"/>
          <p14:tracePt t="17116" x="4433888" y="2463800"/>
          <p14:tracePt t="17123" x="4425950" y="2487613"/>
          <p14:tracePt t="17133" x="4394200" y="2527300"/>
          <p14:tracePt t="17141" x="4386263" y="2543175"/>
          <p14:tracePt t="17150" x="4378325" y="2566988"/>
          <p14:tracePt t="17158" x="4352925" y="2592388"/>
          <p14:tracePt t="17166" x="4329113" y="2624138"/>
          <p14:tracePt t="17176" x="4305300" y="2655888"/>
          <p14:tracePt t="17186" x="4289425" y="2695575"/>
          <p14:tracePt t="17195" x="4249738" y="2743200"/>
          <p14:tracePt t="17209" x="4202113" y="2830513"/>
          <p14:tracePt t="17223" x="4154488" y="2943225"/>
          <p14:tracePt t="17234" x="4122738" y="3022600"/>
          <p14:tracePt t="17247" x="4059238" y="3173413"/>
          <p14:tracePt t="17261" x="3994150" y="3317875"/>
          <p14:tracePt t="17273" x="3922713" y="3452813"/>
          <p14:tracePt t="17283" x="3875088" y="3548063"/>
          <p14:tracePt t="17297" x="3819525" y="3668713"/>
          <p14:tracePt t="17310" x="3763963" y="3803650"/>
          <p14:tracePt t="17322" x="3724275" y="3906838"/>
          <p14:tracePt t="17335" x="3660775" y="4059238"/>
          <p14:tracePt t="17346" x="3635375" y="4154488"/>
          <p14:tracePt t="17360" x="3571875" y="4346575"/>
          <p14:tracePt t="17374" x="3516313" y="4552950"/>
          <p14:tracePt t="17386" x="3476625" y="4776788"/>
          <p14:tracePt t="17400" x="3476625" y="4959350"/>
          <p14:tracePt t="17413" x="3476625" y="5159375"/>
          <p14:tracePt t="17426" x="3532188" y="5302250"/>
          <p14:tracePt t="17438" x="3556000" y="5343525"/>
          <p14:tracePt t="17449" x="3635375" y="5407025"/>
          <p14:tracePt t="17456" x="3668713" y="5414963"/>
          <p14:tracePt t="17468" x="3756025" y="5414963"/>
          <p14:tracePt t="17479" x="3875088" y="5407025"/>
          <p14:tracePt t="17493" x="4098925" y="5343525"/>
          <p14:tracePt t="17506" x="4329113" y="5270500"/>
          <p14:tracePt t="17519" x="4521200" y="5199063"/>
          <p14:tracePt t="17533" x="4705350" y="5095875"/>
          <p14:tracePt t="17545" x="4792663" y="5032375"/>
          <p14:tracePt t="17558" x="4895850" y="4919663"/>
          <p14:tracePt t="17572" x="4975225" y="4784725"/>
          <p14:tracePt t="17583" x="4983163" y="4705350"/>
          <p14:tracePt t="17591" x="4983163" y="4673600"/>
          <p14:tracePt t="17602" x="4983163" y="4576763"/>
          <p14:tracePt t="17618" x="4951413" y="4513263"/>
          <p14:tracePt t="17630" x="4879975" y="4402138"/>
          <p14:tracePt t="17641" x="4800600" y="4354513"/>
          <p14:tracePt t="17652" x="4737100" y="4322763"/>
          <p14:tracePt t="17666" x="4600575" y="4281488"/>
          <p14:tracePt t="17678" x="4521200" y="4257675"/>
          <p14:tracePt t="17685" x="4497388" y="4249738"/>
          <p14:tracePt t="17692" x="4473575" y="4241800"/>
          <p14:tracePt t="17700" x="4457700" y="4225925"/>
          <p14:tracePt t="17705" x="4449763" y="4225925"/>
          <p14:tracePt t="17712" x="4441825" y="4225925"/>
          <p14:tracePt t="17717" x="4425950" y="4225925"/>
          <p14:tracePt t="17731" x="4418013" y="4225925"/>
          <p14:tracePt t="17788" x="4410075" y="4225925"/>
          <p14:tracePt t="17800" x="4394200" y="4217988"/>
          <p14:tracePt t="17807" x="4386263" y="4217988"/>
          <p14:tracePt t="17823" x="4378325" y="4202113"/>
          <p14:tracePt t="17831" x="4370388" y="4194175"/>
          <p14:tracePt t="17838" x="4362450" y="4194175"/>
          <p14:tracePt t="17847" x="4344988" y="4186238"/>
          <p14:tracePt t="17854" x="4337050" y="4178300"/>
          <p14:tracePt t="17864" x="4337050" y="4170363"/>
          <p14:tracePt t="17912" x="4337050" y="4162425"/>
          <p14:tracePt t="17923" x="4344988" y="4162425"/>
          <p14:tracePt t="17931" x="4362450" y="4162425"/>
          <p14:tracePt t="17942" x="4370388" y="4154488"/>
          <p14:tracePt t="17953" x="4378325" y="4146550"/>
          <p14:tracePt t="17967" x="4394200" y="4138613"/>
          <p14:tracePt t="18082" x="4386263" y="4138613"/>
          <p14:tracePt t="18095" x="4344988" y="4130675"/>
          <p14:tracePt t="18110" x="4249738" y="4130675"/>
          <p14:tracePt t="18124" x="4106863" y="4106863"/>
          <p14:tracePt t="18138" x="3938588" y="4106863"/>
          <p14:tracePt t="18150" x="3724275" y="4083050"/>
          <p14:tracePt t="18162" x="3468688" y="4090988"/>
          <p14:tracePt t="18174" x="3268663" y="4090988"/>
          <p14:tracePt t="18188" x="2949575" y="4083050"/>
          <p14:tracePt t="18202" x="2647950" y="4059238"/>
          <p14:tracePt t="18213" x="2519363" y="4051300"/>
          <p14:tracePt t="18228" x="2255838" y="4043363"/>
          <p14:tracePt t="18242" x="2073275" y="4043363"/>
          <p14:tracePt t="18254" x="1938338" y="4075113"/>
          <p14:tracePt t="18267" x="1849438" y="4106863"/>
          <p14:tracePt t="18277" x="1817688" y="4138613"/>
          <p14:tracePt t="18287" x="1785938" y="4170363"/>
          <p14:tracePt t="18296" x="1778000" y="4186238"/>
          <p14:tracePt t="18303" x="1754188" y="4210050"/>
          <p14:tracePt t="18314" x="1746250" y="4241800"/>
          <p14:tracePt t="18322" x="1722438" y="4257675"/>
          <p14:tracePt t="18333" x="1682750" y="4298950"/>
          <p14:tracePt t="18342" x="1651000" y="4322763"/>
          <p14:tracePt t="18347" x="1635125" y="4330700"/>
          <p14:tracePt t="18354" x="1619250" y="4346575"/>
          <p14:tracePt t="18363" x="1595438" y="4354513"/>
          <p14:tracePt t="18371" x="1554163" y="4394200"/>
          <p14:tracePt t="18381" x="1514475" y="4425950"/>
          <p14:tracePt t="18391" x="1482725" y="4457700"/>
          <p14:tracePt t="18401" x="1458913" y="4473575"/>
          <p14:tracePt t="18414" x="1419225" y="4497388"/>
          <p14:tracePt t="18421" x="1411288" y="4513263"/>
          <p14:tracePt t="18431" x="1379538" y="4537075"/>
          <p14:tracePt t="18441" x="1347788" y="4552950"/>
          <p14:tracePt t="18449" x="1331913" y="4568825"/>
          <p14:tracePt t="18453" x="1316038" y="4576763"/>
          <p14:tracePt t="18460" x="1308100" y="4576763"/>
          <p14:tracePt t="18467" x="1284288" y="4600575"/>
          <p14:tracePt t="18472" x="1284288" y="4608513"/>
          <p14:tracePt t="18479" x="1252538" y="4608513"/>
          <p14:tracePt t="18482" x="1252538" y="4616450"/>
          <p14:tracePt t="18488" x="1244600" y="4616450"/>
          <p14:tracePt t="18495" x="1228725" y="4624388"/>
          <p14:tracePt t="18506" x="1220788" y="4624388"/>
          <p14:tracePt t="18512" x="1220788" y="4633913"/>
          <p14:tracePt t="18527" x="1211263" y="4633913"/>
          <p14:tracePt t="18531" x="1203325" y="4633913"/>
          <p14:tracePt t="18553" x="1187450" y="4633913"/>
          <p14:tracePt t="18568" x="1179513" y="4633913"/>
          <p14:tracePt t="18579" x="1163638" y="4633913"/>
          <p14:tracePt t="18591" x="1155700" y="4624388"/>
          <p14:tracePt t="18603" x="1147763" y="4616450"/>
          <p14:tracePt t="18617" x="1139825" y="4616450"/>
          <p14:tracePt t="18625" x="1131888" y="4616450"/>
          <p14:tracePt t="18644" x="1131888" y="4608513"/>
          <p14:tracePt t="18695" x="1131888" y="4616450"/>
          <p14:tracePt t="18700" x="1139825" y="4624388"/>
          <p14:tracePt t="18705" x="1139825" y="4641850"/>
          <p14:tracePt t="18718" x="1147763" y="4657725"/>
          <p14:tracePt t="18724" x="1147763" y="4681538"/>
          <p14:tracePt t="18737" x="1155700" y="4705350"/>
          <p14:tracePt t="18741" x="1163638" y="4713288"/>
          <p14:tracePt t="18746" x="1163638" y="4721225"/>
          <p14:tracePt t="18752" x="1171575" y="4721225"/>
          <p14:tracePt t="18755" x="1171575" y="4737100"/>
          <p14:tracePt t="18758" x="1171575" y="4745038"/>
          <p14:tracePt t="18769" x="1171575" y="4752975"/>
          <p14:tracePt t="18773" x="1171575" y="4768850"/>
          <p14:tracePt t="18785" x="1171575" y="4784725"/>
          <p14:tracePt t="18790" x="1171575" y="4792663"/>
          <p14:tracePt t="18794" x="1179513" y="4800600"/>
          <p14:tracePt t="18805" x="1187450" y="4824413"/>
          <p14:tracePt t="18816" x="1203325" y="4848225"/>
          <p14:tracePt t="18825" x="1203325" y="4856163"/>
          <p14:tracePt t="18829" x="1203325" y="4872038"/>
          <p14:tracePt t="18832" x="1220788" y="4887913"/>
          <p14:tracePt t="18840" x="1236663" y="4895850"/>
          <p14:tracePt t="18845" x="1244600" y="4911725"/>
          <p14:tracePt t="18847" x="1252538" y="4919663"/>
          <p14:tracePt t="18857" x="1268413" y="4935538"/>
          <p14:tracePt t="18866" x="1268413" y="4943475"/>
          <p14:tracePt t="18872" x="1268413" y="4951413"/>
          <p14:tracePt t="18887" x="1276350" y="4959350"/>
          <p14:tracePt t="18909" x="1284288" y="4959350"/>
          <p14:tracePt t="18919" x="1292225" y="4959350"/>
          <p14:tracePt t="18922" x="1300163" y="4959350"/>
          <p14:tracePt t="18932" x="1308100" y="4967288"/>
          <p14:tracePt t="18934" x="1316038" y="4967288"/>
          <p14:tracePt t="18940" x="1331913" y="4967288"/>
          <p14:tracePt t="18950" x="1363663" y="4976813"/>
          <p14:tracePt t="18953" x="1371600" y="4976813"/>
          <p14:tracePt t="18962" x="1395413" y="4976813"/>
          <p14:tracePt t="18972" x="1403350" y="4976813"/>
          <p14:tracePt t="18974" x="1419225" y="4976813"/>
          <p14:tracePt t="18984" x="1435100" y="4976813"/>
          <p14:tracePt t="18993" x="1443038" y="4976813"/>
          <p14:tracePt t="18999" x="1450975" y="4976813"/>
          <p14:tracePt t="19060" x="1450975" y="4984750"/>
          <p14:tracePt t="19089" x="1450975" y="4992688"/>
          <p14:tracePt t="19096" x="1443038" y="4992688"/>
          <p14:tracePt t="19100" x="1443038" y="5000625"/>
          <p14:tracePt t="19142" x="1443038" y="5008563"/>
          <p14:tracePt t="19170" x="1443038" y="5016500"/>
          <p14:tracePt t="19177" x="1450975" y="5016500"/>
          <p14:tracePt t="19183" x="1458913" y="5016500"/>
          <p14:tracePt t="19191" x="1466850" y="5016500"/>
          <p14:tracePt t="19203" x="1474788" y="5016500"/>
          <p14:tracePt t="19209" x="1490663" y="5016500"/>
          <p14:tracePt t="19212" x="1498600" y="5016500"/>
          <p14:tracePt t="19218" x="1506538" y="5016500"/>
          <p14:tracePt t="19222" x="1530350" y="5024438"/>
          <p14:tracePt t="19231" x="1571625" y="5024438"/>
          <p14:tracePt t="19234" x="1587500" y="5024438"/>
          <p14:tracePt t="19240" x="1595438" y="5032375"/>
          <p14:tracePt t="19244" x="1635125" y="5032375"/>
          <p14:tracePt t="19248" x="1674813" y="5032375"/>
          <p14:tracePt t="19252" x="1682750" y="5032375"/>
          <p14:tracePt t="19255" x="1746250" y="5032375"/>
          <p14:tracePt t="19264" x="1809750" y="5024438"/>
          <p14:tracePt t="19272" x="1912938" y="5016500"/>
          <p14:tracePt t="19278" x="1922463" y="5016500"/>
          <p14:tracePt t="19281" x="2017713" y="4992688"/>
          <p14:tracePt t="19285" x="2049463" y="4992688"/>
          <p14:tracePt t="19287" x="2073275" y="4992688"/>
          <p14:tracePt t="19291" x="2128838" y="4984750"/>
          <p14:tracePt t="19295" x="2152650" y="4976813"/>
          <p14:tracePt t="19298" x="2192338" y="4967288"/>
          <p14:tracePt t="19310" x="2265363" y="4959350"/>
          <p14:tracePt t="19313" x="2297113" y="4959350"/>
          <p14:tracePt t="19315" x="2305050" y="4959350"/>
          <p14:tracePt t="19320" x="2328863" y="4959350"/>
          <p14:tracePt t="19329" x="2352675" y="4959350"/>
          <p14:tracePt t="19335" x="2368550" y="4951413"/>
          <p14:tracePt t="19343" x="2392363" y="4951413"/>
          <p14:tracePt t="19347" x="2400300" y="4951413"/>
          <p14:tracePt t="19353" x="2408238" y="4951413"/>
          <p14:tracePt t="19359" x="2424113" y="4951413"/>
          <p14:tracePt t="19363" x="2432050" y="4951413"/>
          <p14:tracePt t="19372" x="2439988" y="4951413"/>
          <p14:tracePt t="19385" x="2463800" y="4951413"/>
          <p14:tracePt t="19390" x="2471738" y="4943475"/>
          <p14:tracePt t="19403" x="2495550" y="4943475"/>
          <p14:tracePt t="19507" x="2487613" y="4943475"/>
          <p14:tracePt t="19514" x="2471738" y="4943475"/>
          <p14:tracePt t="19518" x="2463800" y="4943475"/>
          <p14:tracePt t="19524" x="2424113" y="4951413"/>
          <p14:tracePt t="19528" x="2400300" y="4951413"/>
          <p14:tracePt t="19530" x="2360613" y="4951413"/>
          <p14:tracePt t="19533" x="2336800" y="4951413"/>
          <p14:tracePt t="19536" x="2312988" y="4959350"/>
          <p14:tracePt t="19545" x="2239963" y="4967288"/>
          <p14:tracePt t="19548" x="2160588" y="4984750"/>
          <p14:tracePt t="19559" x="2025650" y="4992688"/>
          <p14:tracePt t="19564" x="2017713" y="4992688"/>
          <p14:tracePt t="19570" x="1912938" y="5000625"/>
          <p14:tracePt t="19580" x="1841500" y="5008563"/>
          <p14:tracePt t="19583" x="1793875" y="5016500"/>
          <p14:tracePt t="19587" x="1785938" y="5016500"/>
          <p14:tracePt t="19593" x="1754188" y="5016500"/>
          <p14:tracePt t="19603" x="1730375" y="5016500"/>
          <p14:tracePt t="19664" x="1722438" y="5024438"/>
          <p14:tracePt t="19671" x="1722438" y="5032375"/>
          <p14:tracePt t="19679" x="1714500" y="5048250"/>
          <p14:tracePt t="19683" x="1714500" y="5056188"/>
          <p14:tracePt t="19685" x="1706563" y="5064125"/>
          <p14:tracePt t="19697" x="1706563" y="5080000"/>
          <p14:tracePt t="19700" x="1706563" y="5095875"/>
          <p14:tracePt t="19710" x="1698625" y="5103813"/>
          <p14:tracePt t="19714" x="1698625" y="5111750"/>
          <p14:tracePt t="19718" x="1706563" y="5119688"/>
          <p14:tracePt t="19727" x="1714500" y="5127625"/>
          <p14:tracePt t="19750" x="1722438" y="5135563"/>
          <p14:tracePt t="19783" x="1722438" y="5143500"/>
          <p14:tracePt t="19788" x="1698625" y="5159375"/>
          <p14:tracePt t="19790" x="1619250" y="5199063"/>
          <p14:tracePt t="19793" x="1538288" y="5230813"/>
          <p14:tracePt t="19795" x="1514475" y="5238750"/>
          <p14:tracePt t="19807" x="1260475" y="5327650"/>
          <p14:tracePt t="19814" x="909638" y="5438775"/>
          <p14:tracePt t="19818" x="844550" y="5462588"/>
          <p14:tracePt t="19827" x="638175" y="5534025"/>
          <p14:tracePt t="19830" x="566738" y="5557838"/>
          <p14:tracePt t="19833" x="477838" y="5597525"/>
          <p14:tracePt t="19835" x="469900" y="5597525"/>
          <p14:tracePt t="19843" x="414338" y="5629275"/>
          <p14:tracePt t="19846" x="406400" y="5629275"/>
          <p14:tracePt t="20905" x="430213" y="5629275"/>
          <p14:tracePt t="20915" x="461963" y="5613400"/>
          <p14:tracePt t="20928" x="630238" y="5549900"/>
          <p14:tracePt t="20943" x="901700" y="5486400"/>
          <p14:tracePt t="20959" x="1268413" y="5430838"/>
          <p14:tracePt t="20971" x="1419225" y="5422900"/>
          <p14:tracePt t="20979" x="1458913" y="5430838"/>
          <p14:tracePt t="20985" x="1474788" y="5430838"/>
          <p14:tracePt t="20997" x="1482725" y="5430838"/>
          <p14:tracePt t="21074" x="1474788" y="5430838"/>
          <p14:tracePt t="21080" x="1458913" y="5430838"/>
          <p14:tracePt t="21084" x="1435100" y="5414963"/>
          <p14:tracePt t="21088" x="1427163" y="5407025"/>
          <p14:tracePt t="21093" x="1403350" y="5375275"/>
          <p14:tracePt t="21097" x="1387475" y="5367338"/>
          <p14:tracePt t="21099" x="1371600" y="5359400"/>
          <p14:tracePt t="21102" x="1363663" y="5359400"/>
          <p14:tracePt t="21105" x="1355725" y="5359400"/>
          <p14:tracePt t="21109" x="1347788" y="5359400"/>
          <p14:tracePt t="21118" x="1331913" y="5359400"/>
          <p14:tracePt t="21134" x="1316038" y="5359400"/>
          <p14:tracePt t="21139" x="1308100" y="5359400"/>
          <p14:tracePt t="21144" x="1276350" y="5383213"/>
          <p14:tracePt t="21153" x="1228725" y="5399088"/>
          <p14:tracePt t="21160" x="1220788" y="5407025"/>
          <p14:tracePt t="21164" x="1179513" y="5422900"/>
          <p14:tracePt t="21168" x="1171575" y="5430838"/>
          <p14:tracePt t="21177" x="1139825" y="5454650"/>
          <p14:tracePt t="21180" x="1131888" y="5454650"/>
          <p14:tracePt t="21183" x="1123950" y="5454650"/>
          <p14:tracePt t="21189" x="1108075" y="5462588"/>
          <p14:tracePt t="21216" x="1100138" y="5462588"/>
          <p14:tracePt t="21240" x="1092200" y="5462588"/>
          <p14:tracePt t="21244" x="1076325" y="5462588"/>
          <p14:tracePt t="21246" x="1052513" y="5462588"/>
          <p14:tracePt t="21250" x="1020763" y="5454650"/>
          <p14:tracePt t="21253" x="1012825" y="5454650"/>
          <p14:tracePt t="21259" x="941388" y="5454650"/>
          <p14:tracePt t="21262" x="885825" y="5454650"/>
          <p14:tracePt t="21264" x="877888" y="5454650"/>
          <p14:tracePt t="21271" x="749300" y="5478463"/>
          <p14:tracePt t="21276" x="741363" y="5478463"/>
          <p14:tracePt t="21279" x="654050" y="5486400"/>
          <p14:tracePt t="21282" x="614363" y="5486400"/>
          <p14:tracePt t="21291" x="534988" y="5502275"/>
          <p14:tracePt t="21296" x="493713" y="5510213"/>
          <p14:tracePt t="21298" x="477838" y="5518150"/>
          <p14:tracePt t="21300" x="469900" y="5518150"/>
          <p14:tracePt t="21306" x="461963" y="5518150"/>
          <p14:tracePt t="21312" x="454025" y="5510213"/>
          <p14:tracePt t="21315" x="454025" y="5502275"/>
          <p14:tracePt t="21317" x="454025" y="5494338"/>
          <p14:tracePt t="21326" x="454025" y="5454650"/>
          <p14:tracePt t="21331" x="461963" y="5430838"/>
          <p14:tracePt t="21335" x="485775" y="5391150"/>
          <p14:tracePt t="21337" x="485775" y="5383213"/>
          <p14:tracePt t="21346" x="517525" y="5343525"/>
          <p14:tracePt t="21351" x="550863" y="5294313"/>
          <p14:tracePt t="21360" x="566738" y="5278438"/>
          <p14:tracePt t="21363" x="582613" y="5254625"/>
          <p14:tracePt t="21375" x="590550" y="5246688"/>
          <p14:tracePt t="21410" x="598488" y="5246688"/>
          <p14:tracePt t="21414" x="606425" y="5246688"/>
          <p14:tracePt t="21417" x="638175" y="5238750"/>
          <p14:tracePt t="21425" x="685800" y="5230813"/>
          <p14:tracePt t="21428" x="709613" y="5222875"/>
          <p14:tracePt t="21430" x="741363" y="5222875"/>
          <p14:tracePt t="21432" x="757238" y="5222875"/>
          <p14:tracePt t="21440" x="804863" y="5222875"/>
          <p14:tracePt t="21445" x="852488" y="5222875"/>
          <p14:tracePt t="21448" x="877888" y="5222875"/>
          <p14:tracePt t="21450" x="885825" y="5222875"/>
          <p14:tracePt t="21457" x="933450" y="5222875"/>
          <p14:tracePt t="21463" x="949325" y="5222875"/>
          <p14:tracePt t="21466" x="957263" y="5222875"/>
          <p14:tracePt t="21468" x="981075" y="5222875"/>
          <p14:tracePt t="21478" x="1004888" y="5222875"/>
          <p14:tracePt t="21481" x="1012825" y="5222875"/>
          <p14:tracePt t="21490" x="1020763" y="5222875"/>
          <p14:tracePt t="21493" x="1028700" y="5222875"/>
          <p14:tracePt t="21497" x="1036638" y="5222875"/>
          <p14:tracePt t="21500" x="1036638" y="5230813"/>
          <p14:tracePt t="21508" x="1052513" y="5238750"/>
          <p14:tracePt t="21516" x="1060450" y="5238750"/>
          <p14:tracePt t="21521" x="1076325" y="5246688"/>
          <p14:tracePt t="21529" x="1092200" y="5246688"/>
          <p14:tracePt t="21537" x="1131888" y="5246688"/>
          <p14:tracePt t="21543" x="1155700" y="5246688"/>
          <p14:tracePt t="21549" x="1220788" y="5246688"/>
          <p14:tracePt t="21555" x="1228725" y="5246688"/>
          <p14:tracePt t="21559" x="1300163" y="5230813"/>
          <p14:tracePt t="21561" x="1308100" y="5222875"/>
          <p14:tracePt t="21563" x="1323975" y="5222875"/>
          <p14:tracePt t="21575" x="1371600" y="5214938"/>
          <p14:tracePt t="21578" x="1379538" y="5214938"/>
          <p14:tracePt t="21580" x="1387475" y="5207000"/>
          <p14:tracePt t="21589" x="1403350" y="5199063"/>
          <p14:tracePt t="21594" x="1411288" y="5191125"/>
          <p14:tracePt t="21599" x="1411288" y="5183188"/>
          <p14:tracePt t="21605" x="1419225" y="5183188"/>
          <p14:tracePt t="21608" x="1427163" y="5183188"/>
          <p14:tracePt t="21614" x="1435100" y="5175250"/>
          <p14:tracePt t="21616" x="1443038" y="5175250"/>
          <p14:tracePt t="21624" x="1450975" y="5175250"/>
          <p14:tracePt t="21632" x="1466850" y="5159375"/>
          <p14:tracePt t="21638" x="1474788" y="5151438"/>
          <p14:tracePt t="21640" x="1482725" y="5143500"/>
          <p14:tracePt t="21643" x="1490663" y="5143500"/>
          <p14:tracePt t="21652" x="1514475" y="5127625"/>
          <p14:tracePt t="21660" x="1538288" y="5111750"/>
          <p14:tracePt t="21663" x="1546225" y="5111750"/>
          <p14:tracePt t="21668" x="1562100" y="5103813"/>
          <p14:tracePt t="21670" x="1571625" y="5103813"/>
          <p14:tracePt t="21675" x="1579563" y="5095875"/>
          <p14:tracePt t="21677" x="1587500" y="5087938"/>
          <p14:tracePt t="21685" x="1603375" y="5080000"/>
          <p14:tracePt t="21692" x="1611313" y="5072063"/>
          <p14:tracePt t="21695" x="1619250" y="5072063"/>
          <p14:tracePt t="21708" x="1635125" y="5072063"/>
          <p14:tracePt t="21715" x="1643063" y="5072063"/>
          <p14:tracePt t="21719" x="1651000" y="5064125"/>
          <p14:tracePt t="21728" x="1658938" y="5064125"/>
          <p14:tracePt t="21736" x="1658938" y="5056188"/>
          <p14:tracePt t="21789" x="1666875" y="5056188"/>
          <p14:tracePt t="21798" x="1666875" y="5048250"/>
          <p14:tracePt t="21804" x="1674813" y="5048250"/>
          <p14:tracePt t="21807" x="1682750" y="5048250"/>
          <p14:tracePt t="21811" x="1706563" y="5040313"/>
          <p14:tracePt t="21814" x="1714500" y="5040313"/>
          <p14:tracePt t="21821" x="1754188" y="5040313"/>
          <p14:tracePt t="21825" x="1793875" y="5040313"/>
          <p14:tracePt t="21835" x="1881188" y="5048250"/>
          <p14:tracePt t="21842" x="1962150" y="5056188"/>
          <p14:tracePt t="21844" x="1993900" y="5056188"/>
          <p14:tracePt t="21847" x="2017713" y="5056188"/>
          <p14:tracePt t="21852" x="2057400" y="5064125"/>
          <p14:tracePt t="21855" x="2120900" y="5064125"/>
          <p14:tracePt t="21857" x="2136775" y="5072063"/>
          <p14:tracePt t="21860" x="2168525" y="5072063"/>
          <p14:tracePt t="21862" x="2200275" y="5072063"/>
          <p14:tracePt t="21864" x="2224088" y="5072063"/>
          <p14:tracePt t="21865" x="2239963" y="5072063"/>
          <p14:tracePt t="21868" x="2273300" y="5072063"/>
          <p14:tracePt t="21869" x="2297113" y="5072063"/>
          <p14:tracePt t="21871" x="2336800" y="5072063"/>
          <p14:tracePt t="21873" x="2344738" y="5072063"/>
          <p14:tracePt t="21881" x="2439988" y="5080000"/>
          <p14:tracePt t="21885" x="2503488" y="5087938"/>
          <p14:tracePt t="21887" x="2535238" y="5095875"/>
          <p14:tracePt t="21894" x="2663825" y="5111750"/>
          <p14:tracePt t="21898" x="2671763" y="5111750"/>
          <p14:tracePt t="21905" x="2782888" y="5119688"/>
          <p14:tracePt t="21907" x="2830513" y="5119688"/>
          <p14:tracePt t="21909" x="2846388" y="5119688"/>
          <p14:tracePt t="21912" x="2894013" y="5119688"/>
          <p14:tracePt t="21920" x="2990850" y="5127625"/>
          <p14:tracePt t="21930" x="3101975" y="5135563"/>
          <p14:tracePt t="21932" x="3165475" y="5135563"/>
          <p14:tracePt t="21940" x="3236913" y="5143500"/>
          <p14:tracePt t="21943" x="3300413" y="5143500"/>
          <p14:tracePt t="21952" x="3405188" y="5143500"/>
          <p14:tracePt t="21956" x="3484563" y="5135563"/>
          <p14:tracePt t="21958" x="3500438" y="5135563"/>
          <p14:tracePt t="21966" x="3587750" y="5119688"/>
          <p14:tracePt t="21971" x="3651250" y="5119688"/>
          <p14:tracePt t="21974" x="3732213" y="5111750"/>
          <p14:tracePt t="21977" x="3740150" y="5111750"/>
          <p14:tracePt t="21986" x="3890963" y="5087938"/>
          <p14:tracePt t="21989" x="3938588" y="5087938"/>
          <p14:tracePt t="21991" x="3970338" y="5087938"/>
          <p14:tracePt t="22000" x="4075113" y="5087938"/>
          <p14:tracePt t="22004" x="4154488" y="5080000"/>
          <p14:tracePt t="22008" x="4217988" y="5087938"/>
          <p14:tracePt t="22017" x="4313238" y="5087938"/>
          <p14:tracePt t="22021" x="4386263" y="5087938"/>
          <p14:tracePt t="22026" x="4394200" y="5087938"/>
          <p14:tracePt t="22030" x="4481513" y="5095875"/>
          <p14:tracePt t="22038" x="4529138" y="5095875"/>
          <p14:tracePt t="22042" x="4560888" y="5095875"/>
          <p14:tracePt t="22044" x="4592638" y="5103813"/>
          <p14:tracePt t="22047" x="4600575" y="5103813"/>
          <p14:tracePt t="22053" x="4648200" y="5103813"/>
          <p14:tracePt t="22056" x="4679950" y="5103813"/>
          <p14:tracePt t="22061" x="4729163" y="5103813"/>
          <p14:tracePt t="22064" x="4745038" y="5103813"/>
          <p14:tracePt t="22068" x="4768850" y="5103813"/>
          <p14:tracePt t="22070" x="4800600" y="5103813"/>
          <p14:tracePt t="22079" x="4856163" y="5111750"/>
          <p14:tracePt t="22082" x="4887913" y="5111750"/>
          <p14:tracePt t="22085" x="4911725" y="5111750"/>
          <p14:tracePt t="22086" x="4927600" y="5111750"/>
          <p14:tracePt t="22097" x="4991100" y="5119688"/>
          <p14:tracePt t="22100" x="5030788" y="5127625"/>
          <p14:tracePt t="22103" x="5046663" y="5135563"/>
          <p14:tracePt t="22110" x="5080000" y="5143500"/>
          <p14:tracePt t="22115" x="5111750" y="5143500"/>
          <p14:tracePt t="22120" x="5119688" y="5151438"/>
          <p14:tracePt t="22123" x="5127625" y="5151438"/>
          <p14:tracePt t="22257" x="5119688" y="5151438"/>
          <p14:tracePt t="22288" x="5111750" y="5151438"/>
          <p14:tracePt t="22299" x="5103813" y="5151438"/>
          <p14:tracePt t="22303" x="5095875" y="5151438"/>
          <p14:tracePt t="22308" x="5087938" y="5151438"/>
          <p14:tracePt t="22316" x="5080000" y="5151438"/>
          <p14:tracePt t="22324" x="5072063" y="5143500"/>
          <p14:tracePt t="22331" x="5046663" y="5143500"/>
          <p14:tracePt t="22342" x="5022850" y="5135563"/>
          <p14:tracePt t="22350" x="4999038" y="5119688"/>
          <p14:tracePt t="22357" x="4991100" y="5111750"/>
          <p14:tracePt t="22365" x="4975225" y="5095875"/>
          <p14:tracePt t="22375" x="4943475" y="5072063"/>
          <p14:tracePt t="22388" x="4911725" y="5032375"/>
          <p14:tracePt t="22401" x="4856163" y="4967288"/>
          <p14:tracePt t="22414" x="4808538" y="4919663"/>
          <p14:tracePt t="22421" x="4768850" y="4872038"/>
          <p14:tracePt t="22435" x="4713288" y="4800600"/>
          <p14:tracePt t="22448" x="4640263" y="4713288"/>
          <p14:tracePt t="22459" x="4608513" y="4673600"/>
          <p14:tracePt t="22471" x="4568825" y="4600575"/>
          <p14:tracePt t="22482" x="4537075" y="4545013"/>
          <p14:tracePt t="22492" x="4521200" y="4513263"/>
          <p14:tracePt t="22500" x="4505325" y="4481513"/>
          <p14:tracePt t="22508" x="4489450" y="4457700"/>
          <p14:tracePt t="22516" x="4473575" y="4441825"/>
          <p14:tracePt t="22522" x="4473575" y="4425950"/>
          <p14:tracePt t="22528" x="4465638" y="4418013"/>
          <p14:tracePt t="22541" x="4449763" y="4386263"/>
          <p14:tracePt t="22553" x="4441825" y="4354513"/>
          <p14:tracePt t="22566" x="4441825" y="4330700"/>
          <p14:tracePt t="22575" x="4433888" y="4273550"/>
          <p14:tracePt t="22587" x="4433888" y="4210050"/>
          <p14:tracePt t="22596" x="4433888" y="4170363"/>
          <p14:tracePt t="22605" x="4433888" y="4138613"/>
          <p14:tracePt t="22616" x="4433888" y="4098925"/>
          <p14:tracePt t="22622" x="4433888" y="4067175"/>
          <p14:tracePt t="22627" x="4433888" y="4059238"/>
          <p14:tracePt t="22632" x="4433888" y="4051300"/>
          <p14:tracePt t="22638" x="4433888" y="4043363"/>
          <p14:tracePt t="22644" x="4433888" y="4035425"/>
          <p14:tracePt t="22681" x="4433888" y="4043363"/>
          <p14:tracePt t="22691" x="4433888" y="4051300"/>
          <p14:tracePt t="22706" x="4433888" y="4146550"/>
          <p14:tracePt t="22716" x="4433888" y="4210050"/>
          <p14:tracePt t="22729" x="4425950" y="4370388"/>
          <p14:tracePt t="22744" x="4425950" y="4537075"/>
          <p14:tracePt t="22759" x="4457700" y="4705350"/>
          <p14:tracePt t="22770" x="4473575" y="4776788"/>
          <p14:tracePt t="22779" x="4473575" y="4800600"/>
          <p14:tracePt t="22784" x="4481513" y="4808538"/>
          <p14:tracePt t="22792" x="4481513" y="4816475"/>
          <p14:tracePt t="22799" x="4497388" y="4816475"/>
          <p14:tracePt t="22855" x="4497388" y="4824413"/>
          <p14:tracePt t="22910" x="4505325" y="4824413"/>
          <p14:tracePt t="22917" x="4513263" y="4832350"/>
          <p14:tracePt t="22928" x="4521200" y="4864100"/>
          <p14:tracePt t="22942" x="4521200" y="4911725"/>
          <p14:tracePt t="22955" x="4521200" y="4935538"/>
          <p14:tracePt t="22962" x="4521200" y="4967288"/>
          <p14:tracePt t="22974" x="4521200" y="4976813"/>
          <p14:tracePt t="23030" x="4513263" y="4959350"/>
          <p14:tracePt t="23039" x="4505325" y="4927600"/>
          <p14:tracePt t="23049" x="4497388" y="4895850"/>
          <p14:tracePt t="23057" x="4489450" y="4848225"/>
          <p14:tracePt t="23066" x="4481513" y="4800600"/>
          <p14:tracePt t="23079" x="4481513" y="4729163"/>
          <p14:tracePt t="23090" x="4489450" y="4657725"/>
          <p14:tracePt t="23101" x="4497388" y="4600575"/>
          <p14:tracePt t="23110" x="4497388" y="4552950"/>
          <p14:tracePt t="23121" x="4513263" y="4489450"/>
          <p14:tracePt t="23132" x="4521200" y="4433888"/>
          <p14:tracePt t="23142" x="4521200" y="4402138"/>
          <p14:tracePt t="23152" x="4521200" y="4362450"/>
          <p14:tracePt t="23159" x="4521200" y="4322763"/>
          <p14:tracePt t="23166" x="4521200" y="4298950"/>
          <p14:tracePt t="23173" x="4521200" y="4291013"/>
          <p14:tracePt t="23180" x="4505325" y="4265613"/>
          <p14:tracePt t="23189" x="4497388" y="4241800"/>
          <p14:tracePt t="23193" x="4489450" y="4233863"/>
          <p14:tracePt t="23199" x="4481513" y="4225925"/>
          <p14:tracePt t="23204" x="4481513" y="4210050"/>
          <p14:tracePt t="23213" x="4465638" y="4194175"/>
          <p14:tracePt t="23220" x="4457700" y="4194175"/>
          <p14:tracePt t="23253" x="4449763" y="4194175"/>
          <p14:tracePt t="23262" x="4425950" y="4194175"/>
          <p14:tracePt t="23283" x="4313238" y="4194175"/>
          <p14:tracePt t="23295" x="4265613" y="4202113"/>
          <p14:tracePt t="23308" x="4162425" y="4217988"/>
          <p14:tracePt t="23320" x="4035425" y="4217988"/>
          <p14:tracePt t="23335" x="3867150" y="4217988"/>
          <p14:tracePt t="23348" x="3740150" y="4210050"/>
          <p14:tracePt t="23361" x="3389313" y="4210050"/>
          <p14:tracePt t="23374" x="3038475" y="4210050"/>
          <p14:tracePt t="23386" x="2679700" y="4194175"/>
          <p14:tracePt t="23398" x="2416175" y="4170363"/>
          <p14:tracePt t="23411" x="2041525" y="4130675"/>
          <p14:tracePt t="23425" x="1857375" y="4090988"/>
          <p14:tracePt t="23439" x="1546225" y="4019550"/>
          <p14:tracePt t="23452" x="1355725" y="3979863"/>
          <p14:tracePt t="23465" x="1211263" y="3979863"/>
          <p14:tracePt t="23479" x="1060450" y="3979863"/>
          <p14:tracePt t="23487" x="1012825" y="3979863"/>
          <p14:tracePt t="23498" x="885825" y="4003675"/>
          <p14:tracePt t="23509" x="820738" y="4011613"/>
          <p14:tracePt t="23517" x="796925" y="4019550"/>
          <p14:tracePt t="23525" x="788988" y="4035425"/>
          <p14:tracePt t="23553" x="788988" y="4043363"/>
          <p14:tracePt t="23569" x="773113" y="4083050"/>
          <p14:tracePt t="23579" x="773113" y="4138613"/>
          <p14:tracePt t="23590" x="773113" y="4194175"/>
          <p14:tracePt t="23604" x="757238" y="4346575"/>
          <p14:tracePt t="23616" x="749300" y="4465638"/>
          <p14:tracePt t="23628" x="749300" y="4592638"/>
          <p14:tracePt t="23638" x="749300" y="4641850"/>
          <p14:tracePt t="23647" x="749300" y="4689475"/>
          <p14:tracePt t="23655" x="749300" y="4737100"/>
          <p14:tracePt t="23671" x="765175" y="4816475"/>
          <p14:tracePt t="23680" x="773113" y="4840288"/>
          <p14:tracePt t="23688" x="773113" y="4895850"/>
          <p14:tracePt t="23699" x="765175" y="4976813"/>
          <p14:tracePt t="23710" x="765175" y="5064125"/>
          <p14:tracePt t="23721" x="765175" y="5127625"/>
          <p14:tracePt t="23729" x="765175" y="5175250"/>
          <p14:tracePt t="23737" x="765175" y="5199063"/>
          <p14:tracePt t="23746" x="773113" y="5230813"/>
          <p14:tracePt t="23753" x="781050" y="5238750"/>
          <p14:tracePt t="23785" x="788988" y="5238750"/>
          <p14:tracePt t="23801" x="796925" y="5207000"/>
          <p14:tracePt t="23816" x="860425" y="5143500"/>
          <p14:tracePt t="23825" x="901700" y="5111750"/>
          <p14:tracePt t="23838" x="989013" y="5056188"/>
          <p14:tracePt t="23847" x="1044575" y="5024438"/>
          <p14:tracePt t="23856" x="1076325" y="5008563"/>
          <p14:tracePt t="23868" x="1155700" y="4976813"/>
          <p14:tracePt t="23875" x="1203325" y="4951413"/>
          <p14:tracePt t="23884" x="1244600" y="4951413"/>
          <p14:tracePt t="23898" x="1387475" y="4943475"/>
          <p14:tracePt t="23909" x="1443038" y="4943475"/>
          <p14:tracePt t="23917" x="1474788" y="4943475"/>
          <p14:tracePt t="23926" x="1530350" y="4959350"/>
          <p14:tracePt t="23930" x="1546225" y="4967288"/>
          <p14:tracePt t="23936" x="1562100" y="4976813"/>
          <p14:tracePt t="23944" x="1579563" y="4976813"/>
          <p14:tracePt t="23947" x="1587500" y="4984750"/>
          <p14:tracePt t="23958" x="1603375" y="5008563"/>
          <p14:tracePt t="23971" x="1611313" y="5040313"/>
          <p14:tracePt t="23979" x="1611313" y="5048250"/>
          <p14:tracePt t="23990" x="1595438" y="5080000"/>
          <p14:tracePt t="24001" x="1562100" y="5111750"/>
          <p14:tracePt t="24010" x="1538288" y="5119688"/>
          <p14:tracePt t="24023" x="1450975" y="5151438"/>
          <p14:tracePt t="24033" x="1395413" y="5151438"/>
          <p14:tracePt t="24042" x="1363663" y="5159375"/>
          <p14:tracePt t="24050" x="1331913" y="5159375"/>
          <p14:tracePt t="24057" x="1308100" y="5159375"/>
          <p14:tracePt t="24065" x="1300163" y="5159375"/>
          <p14:tracePt t="24072" x="1276350" y="5151438"/>
          <p14:tracePt t="24079" x="1260475" y="5135563"/>
          <p14:tracePt t="24087" x="1244600" y="5127625"/>
          <p14:tracePt t="24095" x="1244600" y="5103813"/>
          <p14:tracePt t="24102" x="1244600" y="5087938"/>
          <p14:tracePt t="24112" x="1244600" y="5064125"/>
          <p14:tracePt t="24117" x="1260475" y="5032375"/>
          <p14:tracePt t="24125" x="1268413" y="5016500"/>
          <p14:tracePt t="24131" x="1284288" y="5000625"/>
          <p14:tracePt t="24138" x="1300163" y="4992688"/>
          <p14:tracePt t="24147" x="1331913" y="4984750"/>
          <p14:tracePt t="24152" x="1339850" y="4984750"/>
          <p14:tracePt t="24160" x="1387475" y="4976813"/>
          <p14:tracePt t="24172" x="1458913" y="4967288"/>
          <p14:tracePt t="24179" x="1571625" y="4959350"/>
          <p14:tracePt t="24187" x="1643063" y="4959350"/>
          <p14:tracePt t="24197" x="1825625" y="4959350"/>
          <p14:tracePt t="24211" x="2065338" y="4951413"/>
          <p14:tracePt t="24225" x="2224088" y="4951413"/>
          <p14:tracePt t="24238" x="2328863" y="4967288"/>
          <p14:tracePt t="24249" x="2368550" y="4984750"/>
          <p14:tracePt t="24262" x="2368550" y="4992688"/>
          <p14:tracePt t="24299" x="2328863" y="5016500"/>
          <p14:tracePt t="24312" x="2168525" y="5032375"/>
          <p14:tracePt t="24321" x="2025650" y="5040313"/>
          <p14:tracePt t="24332" x="1793875" y="5056188"/>
          <p14:tracePt t="24343" x="1587500" y="5056188"/>
          <p14:tracePt t="24356" x="1443038" y="5056188"/>
          <p14:tracePt t="24363" x="1411288" y="5056188"/>
          <p14:tracePt t="24369" x="1403350" y="5056188"/>
          <p14:tracePt t="24396" x="1450975" y="5040313"/>
          <p14:tracePt t="24408" x="1579563" y="5040313"/>
          <p14:tracePt t="24421" x="1825625" y="5032375"/>
          <p14:tracePt t="24432" x="1993900" y="5032375"/>
          <p14:tracePt t="24443" x="2247900" y="5032375"/>
          <p14:tracePt t="24455" x="2479675" y="5040313"/>
          <p14:tracePt t="24468" x="2655888" y="5040313"/>
          <p14:tracePt t="24475" x="2695575" y="5040313"/>
          <p14:tracePt t="24480" x="2703513" y="5040313"/>
          <p14:tracePt t="24516" x="2671763" y="5040313"/>
          <p14:tracePt t="24528" x="2527300" y="5024438"/>
          <p14:tracePt t="24537" x="2384425" y="5000625"/>
          <p14:tracePt t="24548" x="2232025" y="5000625"/>
          <p14:tracePt t="24561" x="1978025" y="5000625"/>
          <p14:tracePt t="24572" x="1897063" y="5008563"/>
          <p14:tracePt t="24580" x="1849438" y="5008563"/>
          <p14:tracePt t="24584" x="1841500" y="5008563"/>
          <p14:tracePt t="24614" x="1849438" y="5008563"/>
          <p14:tracePt t="24623" x="1889125" y="5008563"/>
          <p14:tracePt t="24634" x="1993900" y="5008563"/>
          <p14:tracePt t="24646" x="2057400" y="5008563"/>
          <p14:tracePt t="24658" x="2184400" y="5008563"/>
          <p14:tracePt t="24670" x="2312988" y="5008563"/>
          <p14:tracePt t="24682" x="2416175" y="5008563"/>
          <p14:tracePt t="24691" x="2463800" y="5008563"/>
          <p14:tracePt t="24699" x="2503488" y="5008563"/>
          <p14:tracePt t="24708" x="2511425" y="5008563"/>
          <p14:tracePt t="24811" x="2511425" y="5016500"/>
          <p14:tracePt t="24820" x="2519363" y="5016500"/>
          <p14:tracePt t="24831" x="2574925" y="5016500"/>
          <p14:tracePt t="24844" x="2695575" y="5016500"/>
          <p14:tracePt t="24854" x="2854325" y="5008563"/>
          <p14:tracePt t="24865" x="3070225" y="5000625"/>
          <p14:tracePt t="24877" x="3292475" y="4992688"/>
          <p14:tracePt t="24889" x="3508375" y="4984750"/>
          <p14:tracePt t="24902" x="3763963" y="4984750"/>
          <p14:tracePt t="24913" x="3898900" y="4992688"/>
          <p14:tracePt t="24923" x="4098925" y="5024438"/>
          <p14:tracePt t="24933" x="4225925" y="5024438"/>
          <p14:tracePt t="24944" x="4394200" y="5048250"/>
          <p14:tracePt t="24956" x="4513263" y="5048250"/>
          <p14:tracePt t="24965" x="4592638" y="5048250"/>
          <p14:tracePt t="24977" x="4656138" y="5048250"/>
          <p14:tracePt t="24983" x="4664075" y="5048250"/>
          <p14:tracePt t="25056" x="4656138" y="5048250"/>
          <p14:tracePt t="25066" x="4608513" y="5056188"/>
          <p14:tracePt t="25076" x="4481513" y="5072063"/>
          <p14:tracePt t="25083" x="4329113" y="5095875"/>
          <p14:tracePt t="25096" x="3994150" y="5127625"/>
          <p14:tracePt t="25101" x="3819525" y="5143500"/>
          <p14:tracePt t="25111" x="3643313" y="5151438"/>
          <p14:tracePt t="25122" x="3468688" y="5159375"/>
          <p14:tracePt t="25129" x="3421063" y="5159375"/>
          <p14:tracePt t="25133" x="3389313" y="5159375"/>
          <p14:tracePt t="25160" x="3429000" y="5159375"/>
          <p14:tracePt t="25172" x="3676650" y="5135563"/>
          <p14:tracePt t="25185" x="4051300" y="5111750"/>
          <p14:tracePt t="25197" x="4281488" y="5087938"/>
          <p14:tracePt t="25209" x="4497388" y="5072063"/>
          <p14:tracePt t="25221" x="4640263" y="5048250"/>
          <p14:tracePt t="25228" x="4664075" y="5048250"/>
          <p14:tracePt t="25233" x="4672013" y="5048250"/>
          <p14:tracePt t="25253" x="4664075" y="5048250"/>
          <p14:tracePt t="25268" x="4616450" y="5048250"/>
          <p14:tracePt t="25282" x="4386263" y="5048250"/>
          <p14:tracePt t="25292" x="4257675" y="5064125"/>
          <p14:tracePt t="25305" x="4011613" y="5072063"/>
          <p14:tracePt t="25319" x="3843338" y="5087938"/>
          <p14:tracePt t="25327" x="3803650" y="5095875"/>
          <p14:tracePt t="25349" x="3803650" y="5103813"/>
          <p14:tracePt t="25361" x="3827463" y="5103813"/>
          <p14:tracePt t="25372" x="3867150" y="5103813"/>
          <p14:tracePt t="25386" x="3978275" y="5080000"/>
          <p14:tracePt t="25395" x="4035425" y="5072063"/>
          <p14:tracePt t="25402" x="4059238" y="5056188"/>
          <p14:tracePt t="25407" x="4067175" y="5048250"/>
          <p14:tracePt t="25414" x="4090988" y="5040313"/>
          <p14:tracePt t="25490" x="4075113" y="5040313"/>
          <p14:tracePt t="25495" x="4067175" y="5040313"/>
          <p14:tracePt t="25500" x="4059238" y="5040313"/>
          <p14:tracePt t="25509" x="4051300" y="5048250"/>
          <p14:tracePt t="25513" x="4035425" y="5056188"/>
          <p14:tracePt t="25521" x="4027488" y="5056188"/>
          <p14:tracePt t="25549" x="4035425" y="5056188"/>
          <p14:tracePt t="25558" x="4051300" y="5056188"/>
          <p14:tracePt t="25583" x="4043363" y="5056188"/>
          <p14:tracePt t="25858" x="4035425" y="5056188"/>
          <p14:tracePt t="25895" x="4027488" y="5056188"/>
          <p14:tracePt t="25900" x="4019550" y="5048250"/>
          <p14:tracePt t="25906" x="4011613" y="5048250"/>
          <p14:tracePt t="25912" x="4002088" y="5048250"/>
          <p14:tracePt t="25917" x="3994150" y="5048250"/>
          <p14:tracePt t="25925" x="3986213" y="5048250"/>
          <p14:tracePt t="25933" x="3970338" y="5056188"/>
          <p14:tracePt t="25951" x="3978275" y="5056188"/>
          <p14:tracePt t="25971" x="3970338" y="5056188"/>
          <p14:tracePt t="25980" x="3962400" y="5056188"/>
          <p14:tracePt t="25989" x="3962400" y="5048250"/>
          <p14:tracePt t="26001" x="3954463" y="5048250"/>
          <p14:tracePt t="26009" x="3946525" y="5048250"/>
          <p14:tracePt t="26017" x="3938588" y="5048250"/>
          <p14:tracePt t="26023" x="3930650" y="5048250"/>
          <p14:tracePt t="26031" x="3930650" y="5040313"/>
          <p14:tracePt t="26087" x="3938588" y="5040313"/>
          <p14:tracePt t="26092" x="3946525" y="5032375"/>
          <p14:tracePt t="26095" x="3962400" y="5032375"/>
          <p14:tracePt t="26099" x="3970338" y="5024438"/>
          <p14:tracePt t="26103" x="3986213" y="5016500"/>
          <p14:tracePt t="26109" x="4027488" y="5008563"/>
          <p14:tracePt t="26118" x="4051300" y="5008563"/>
          <p14:tracePt t="26122" x="4075113" y="5000625"/>
          <p14:tracePt t="26130" x="4090988" y="5000625"/>
          <p14:tracePt t="26176" x="4098925" y="5000625"/>
          <p14:tracePt t="26189" x="4106863" y="5000625"/>
          <p14:tracePt t="26205" x="4114800" y="5000625"/>
          <p14:tracePt t="26236" x="4114800" y="5008563"/>
          <p14:tracePt t="26251" x="4122738" y="5016500"/>
          <p14:tracePt t="26255" x="4122738" y="5032375"/>
          <p14:tracePt t="26272" x="4122738" y="5040313"/>
          <p14:tracePt t="26288" x="4122738" y="5048250"/>
          <p14:tracePt t="26298" x="4122738" y="5064125"/>
          <p14:tracePt t="26302" x="4122738" y="5072063"/>
          <p14:tracePt t="26310" x="4122738" y="5080000"/>
          <p14:tracePt t="26313" x="4122738" y="5087938"/>
          <p14:tracePt t="26320" x="4106863" y="5111750"/>
          <p14:tracePt t="26324" x="4098925" y="5127625"/>
          <p14:tracePt t="26334" x="4090988" y="5159375"/>
          <p14:tracePt t="26338" x="4090988" y="5167313"/>
          <p14:tracePt t="26344" x="4075113" y="5199063"/>
          <p14:tracePt t="26347" x="4067175" y="5214938"/>
          <p14:tracePt t="26356" x="4051300" y="5246688"/>
          <p14:tracePt t="26361" x="4043363" y="5270500"/>
          <p14:tracePt t="26367" x="4027488" y="5294313"/>
          <p14:tracePt t="26370" x="4019550" y="5310188"/>
          <p14:tracePt t="26373" x="4011613" y="5319713"/>
          <p14:tracePt t="26379" x="3994150" y="5343525"/>
          <p14:tracePt t="26384" x="3978275" y="5367338"/>
          <p14:tracePt t="26389" x="3978275" y="5375275"/>
          <p14:tracePt t="26393" x="3962400" y="5399088"/>
          <p14:tracePt t="26400" x="3954463" y="5407025"/>
          <p14:tracePt t="26404" x="3930650" y="5438775"/>
          <p14:tracePt t="26414" x="3914775" y="5446713"/>
          <p14:tracePt t="26428" x="3890963" y="5454650"/>
          <p14:tracePt t="26436" x="3875088" y="5454650"/>
          <p14:tracePt t="26442" x="3867150" y="5454650"/>
          <p14:tracePt t="26446" x="3851275" y="5446713"/>
          <p14:tracePt t="26453" x="3819525" y="5438775"/>
          <p14:tracePt t="26459" x="3795713" y="5414963"/>
          <p14:tracePt t="26462" x="3763963" y="5399088"/>
          <p14:tracePt t="26465" x="3756025" y="5383213"/>
          <p14:tracePt t="26467" x="3740150" y="5375275"/>
          <p14:tracePt t="26473" x="3716338" y="5351463"/>
          <p14:tracePt t="26476" x="3700463" y="5343525"/>
          <p14:tracePt t="26478" x="3692525" y="5335588"/>
          <p14:tracePt t="26481" x="3676650" y="5327650"/>
          <p14:tracePt t="26484" x="3668713" y="5319713"/>
          <p14:tracePt t="26492" x="3643313" y="5302250"/>
          <p14:tracePt t="26496" x="3635375" y="5302250"/>
          <p14:tracePt t="26498" x="3619500" y="5286375"/>
          <p14:tracePt t="26501" x="3611563" y="5286375"/>
          <p14:tracePt t="26507" x="3595688" y="5278438"/>
          <p14:tracePt t="26517" x="3579813" y="5270500"/>
          <p14:tracePt t="26528" x="3579813" y="5262563"/>
          <p14:tracePt t="26536" x="3571875" y="5262563"/>
          <p14:tracePt t="26639" x="3563938" y="5262563"/>
          <p14:tracePt t="26647" x="3548063" y="5270500"/>
          <p14:tracePt t="26655" x="3516313" y="5278438"/>
          <p14:tracePt t="26666" x="3484563" y="5286375"/>
          <p14:tracePt t="26679" x="3484563" y="5294313"/>
          <p14:tracePt t="26687" x="3468688" y="5294313"/>
          <p14:tracePt t="26696" x="3452813" y="5294313"/>
          <p14:tracePt t="26703" x="3421063" y="5294313"/>
          <p14:tracePt t="26713" x="3405188" y="5294313"/>
          <p14:tracePt t="26723" x="3349625" y="5294313"/>
          <p14:tracePt t="26733" x="3317875" y="5294313"/>
          <p14:tracePt t="26745" x="3236913" y="5294313"/>
          <p14:tracePt t="26754" x="3165475" y="5286375"/>
          <p14:tracePt t="26764" x="3094038" y="5278438"/>
          <p14:tracePt t="26775" x="3038475" y="5270500"/>
          <p14:tracePt t="26783" x="2990850" y="5262563"/>
          <p14:tracePt t="26789" x="2974975" y="5262563"/>
          <p14:tracePt t="26797" x="2925763" y="5254625"/>
          <p14:tracePt t="26805" x="2894013" y="5246688"/>
          <p14:tracePt t="26812" x="2886075" y="5246688"/>
          <p14:tracePt t="26818" x="2870200" y="5246688"/>
          <p14:tracePt t="26824" x="2862263" y="5238750"/>
          <p14:tracePt t="26834" x="2854325" y="5238750"/>
          <p14:tracePt t="26842" x="2838450" y="5238750"/>
          <p14:tracePt t="26850" x="2814638" y="5238750"/>
          <p14:tracePt t="26857" x="2806700" y="5238750"/>
          <p14:tracePt t="26867" x="2767013" y="5238750"/>
          <p14:tracePt t="26873" x="2711450" y="5238750"/>
          <p14:tracePt t="26884" x="2624138" y="5246688"/>
          <p14:tracePt t="26897" x="2543175" y="5262563"/>
          <p14:tracePt t="26909" x="2455863" y="5286375"/>
          <p14:tracePt t="26916" x="2384425" y="5294313"/>
          <p14:tracePt t="26928" x="2297113" y="5294313"/>
          <p14:tracePt t="26938" x="2239963" y="5294313"/>
          <p14:tracePt t="26949" x="2200275" y="5294313"/>
          <p14:tracePt t="26962" x="2120900" y="5278438"/>
          <p14:tracePt t="26975" x="2017713" y="5262563"/>
          <p14:tracePt t="26988" x="1881188" y="5254625"/>
          <p14:tracePt t="27005" x="1738313" y="5254625"/>
          <p14:tracePt t="27015" x="1587500" y="5254625"/>
          <p14:tracePt t="27025" x="1530350" y="5270500"/>
          <p14:tracePt t="27038" x="1403350" y="5286375"/>
          <p14:tracePt t="27049" x="1316038" y="5327650"/>
          <p14:tracePt t="27059" x="1284288" y="5343525"/>
          <p14:tracePt t="27072" x="1236663" y="5383213"/>
          <p14:tracePt t="27078" x="1220788" y="5399088"/>
          <p14:tracePt t="27090" x="1179513" y="5454650"/>
          <p14:tracePt t="27100" x="1155700" y="5486400"/>
          <p14:tracePt t="27113" x="1116013" y="5557838"/>
          <p14:tracePt t="27125" x="1060450" y="5662613"/>
          <p14:tracePt t="27138" x="1012825" y="5757863"/>
          <p14:tracePt t="27151" x="949325" y="5892800"/>
          <p14:tracePt t="27160" x="925513" y="5932488"/>
          <p14:tracePt t="27170" x="877888" y="6045200"/>
          <p14:tracePt t="27184" x="844550" y="6140450"/>
          <p14:tracePt t="27196" x="828675" y="6188075"/>
          <p14:tracePt t="27204" x="828675" y="6235700"/>
          <p14:tracePt t="27212" x="828675" y="6243638"/>
          <p14:tracePt t="27217" x="828675" y="6251575"/>
          <p14:tracePt t="27230" x="836613" y="6259513"/>
          <p14:tracePt t="27247" x="844550" y="6267450"/>
          <p14:tracePt t="27254" x="852488" y="6267450"/>
          <p14:tracePt t="27263" x="852488" y="6275388"/>
          <p14:tracePt t="27272" x="860425" y="6275388"/>
          <p14:tracePt t="27279" x="877888" y="6283325"/>
          <p14:tracePt t="27286" x="885825" y="6283325"/>
          <p14:tracePt t="27292" x="901700" y="6283325"/>
          <p14:tracePt t="27306" x="909638" y="6283325"/>
          <p14:tracePt t="27315" x="917575" y="6291263"/>
          <p14:tracePt t="27322" x="941388" y="6291263"/>
          <p14:tracePt t="27328" x="949325" y="6299200"/>
          <p14:tracePt t="27335" x="957263" y="6299200"/>
          <p14:tracePt t="27345" x="981075" y="6315075"/>
          <p14:tracePt t="27351" x="996950" y="6315075"/>
          <p14:tracePt t="27360" x="1004888" y="6315075"/>
          <p14:tracePt t="27366" x="1012825" y="6315075"/>
          <p14:tracePt t="27369" x="1028700" y="6315075"/>
          <p14:tracePt t="27372" x="1036638" y="6315075"/>
          <p14:tracePt t="27378" x="1044575" y="6315075"/>
          <p14:tracePt t="27387" x="1068388" y="6315075"/>
          <p14:tracePt t="27390" x="1076325" y="6307138"/>
          <p14:tracePt t="27393" x="1092200" y="6299200"/>
          <p14:tracePt t="27400" x="1108075" y="6291263"/>
          <p14:tracePt t="27406" x="1116013" y="6283325"/>
          <p14:tracePt t="27411" x="1139825" y="6267450"/>
          <p14:tracePt t="27416" x="1147763" y="6259513"/>
          <p14:tracePt t="27420" x="1171575" y="6243638"/>
          <p14:tracePt t="27424" x="1179513" y="6235700"/>
          <p14:tracePt t="27433" x="1187450" y="6227763"/>
          <p14:tracePt t="27444" x="1195388" y="6227763"/>
          <p14:tracePt t="27453" x="1195388" y="6219825"/>
          <p14:tracePt t="27581" x="1211263" y="6235700"/>
          <p14:tracePt t="27587" x="1228725" y="6259513"/>
          <p14:tracePt t="27597" x="1276350" y="6299200"/>
          <p14:tracePt t="27608" x="1323975" y="6323013"/>
          <p14:tracePt t="27622" x="1379538" y="6356350"/>
          <p14:tracePt t="27636" x="1482725" y="6388100"/>
          <p14:tracePt t="27645" x="1514475" y="6403975"/>
          <p14:tracePt t="27657" x="1603375" y="6411913"/>
          <p14:tracePt t="27667" x="1651000" y="6411913"/>
          <p14:tracePt t="27675" x="1674813" y="6411913"/>
          <p14:tracePt t="27682" x="1698625" y="6411913"/>
          <p14:tracePt t="27692" x="1722438" y="6403975"/>
          <p14:tracePt t="27700" x="1738313" y="6403975"/>
          <p14:tracePt t="27704" x="1746250" y="6396038"/>
          <p14:tracePt t="27712" x="1754188" y="6396038"/>
          <p14:tracePt t="27721" x="1770063" y="6396038"/>
          <p14:tracePt t="27729" x="1785938" y="6396038"/>
          <p14:tracePt t="27736" x="1793875" y="6396038"/>
          <p14:tracePt t="27743" x="1809750" y="6396038"/>
          <p14:tracePt t="27751" x="1825625" y="6396038"/>
          <p14:tracePt t="27758" x="1841500" y="6403975"/>
          <p14:tracePt t="27767" x="1857375" y="6419850"/>
          <p14:tracePt t="27775" x="1881188" y="6427788"/>
          <p14:tracePt t="27781" x="1889125" y="6427788"/>
          <p14:tracePt t="27791" x="1905000" y="6435725"/>
          <p14:tracePt t="27800" x="1922463" y="6459538"/>
          <p14:tracePt t="27812" x="1930400" y="6467475"/>
          <p14:tracePt t="28048" x="1938338" y="6467475"/>
          <p14:tracePt t="28054" x="1946275" y="6467475"/>
          <p14:tracePt t="28060" x="1962150" y="6467475"/>
          <p14:tracePt t="28082" x="1970088" y="6467475"/>
          <p14:tracePt t="28090" x="1978025" y="6467475"/>
          <p14:tracePt t="28095" x="1985963" y="6475413"/>
          <p14:tracePt t="28099" x="1993900" y="6475413"/>
          <p14:tracePt t="28118" x="2009775" y="6483350"/>
          <p14:tracePt t="28141" x="2017713" y="6483350"/>
          <p14:tracePt t="28149" x="2025650" y="6483350"/>
          <p14:tracePt t="28172" x="2033588" y="6483350"/>
          <p14:tracePt t="28293" x="2033588" y="6491288"/>
          <p14:tracePt t="28302" x="2041525" y="6491288"/>
          <p14:tracePt t="28312" x="2057400" y="6491288"/>
          <p14:tracePt t="28320" x="2065338" y="6483350"/>
          <p14:tracePt t="28334" x="2057400" y="6475413"/>
          <p14:tracePt t="28350" x="2057400" y="6491288"/>
          <p14:tracePt t="28354" x="2065338" y="6491288"/>
          <p14:tracePt t="28363" x="2057400" y="6499225"/>
          <p14:tracePt t="28372" x="2049463" y="6499225"/>
          <p14:tracePt t="28381" x="2041525" y="6491288"/>
          <p14:tracePt t="28384" x="2041525" y="6475413"/>
          <p14:tracePt t="28391" x="2041525" y="6459538"/>
          <p14:tracePt t="28396" x="2041525" y="6451600"/>
          <p14:tracePt t="28405" x="2025650" y="6435725"/>
          <p14:tracePt t="28410" x="2017713" y="6427788"/>
          <p14:tracePt t="28414" x="2009775" y="6419850"/>
          <p14:tracePt t="28417" x="2001838" y="6419850"/>
          <p14:tracePt t="28423" x="1985963" y="6403975"/>
          <p14:tracePt t="28434" x="1962150" y="6388100"/>
          <p14:tracePt t="28437" x="1946275" y="6388100"/>
          <p14:tracePt t="28445" x="1930400" y="6380163"/>
          <p14:tracePt t="28449" x="1922463" y="6380163"/>
          <p14:tracePt t="28455" x="1905000" y="6380163"/>
          <p14:tracePt t="28458" x="1889125" y="6372225"/>
          <p14:tracePt t="28467" x="1865313" y="6364288"/>
          <p14:tracePt t="28477" x="1833563" y="6364288"/>
          <p14:tracePt t="28480" x="1817688" y="6372225"/>
          <p14:tracePt t="28487" x="1793875" y="6380163"/>
          <p14:tracePt t="28490" x="1785938" y="6380163"/>
          <p14:tracePt t="28498" x="1770063" y="6380163"/>
          <p14:tracePt t="28501" x="1746250" y="6388100"/>
          <p14:tracePt t="28509" x="1730375" y="6396038"/>
          <p14:tracePt t="28518" x="1706563" y="6403975"/>
          <p14:tracePt t="28523" x="1690688" y="6411913"/>
          <p14:tracePt t="28530" x="1658938" y="6419850"/>
          <p14:tracePt t="28539" x="1635125" y="6427788"/>
          <p14:tracePt t="28545" x="1619250" y="6427788"/>
          <p14:tracePt t="28550" x="1603375" y="6427788"/>
          <p14:tracePt t="28552" x="1595438" y="6427788"/>
          <p14:tracePt t="28559" x="1571625" y="6427788"/>
          <p14:tracePt t="28565" x="1554163" y="6419850"/>
          <p14:tracePt t="28572" x="1530350" y="6411913"/>
          <p14:tracePt t="28580" x="1514475" y="6411913"/>
          <p14:tracePt t="28585" x="1506538" y="6403975"/>
          <p14:tracePt t="28592" x="1498600" y="6403975"/>
          <p14:tracePt t="28595" x="1490663" y="6403975"/>
          <p14:tracePt t="28600" x="1474788" y="6403975"/>
          <p14:tracePt t="28608" x="1474788" y="6396038"/>
          <p14:tracePt t="28613" x="1450975" y="6396038"/>
          <p14:tracePt t="28618" x="1443038" y="6396038"/>
          <p14:tracePt t="28626" x="1419225" y="6396038"/>
          <p14:tracePt t="28635" x="1411288" y="6388100"/>
          <p14:tracePt t="28646" x="1411288" y="6380163"/>
          <p14:tracePt t="28650" x="1403350" y="6372225"/>
          <p14:tracePt t="28660" x="1379538" y="6364288"/>
          <p14:tracePt t="28667" x="1371600" y="6356350"/>
          <p14:tracePt t="28671" x="1355725" y="6356350"/>
          <p14:tracePt t="28681" x="1339850" y="6330950"/>
          <p14:tracePt t="28686" x="1316038" y="6323013"/>
          <p14:tracePt t="28689" x="1316038" y="6315075"/>
          <p14:tracePt t="28693" x="1292225" y="6299200"/>
          <p14:tracePt t="28700" x="1276350" y="6291263"/>
          <p14:tracePt t="28707" x="1268413" y="6291263"/>
          <p14:tracePt t="28712" x="1236663" y="6259513"/>
          <p14:tracePt t="28714" x="1228725" y="6259513"/>
          <p14:tracePt t="28723" x="1187450" y="6251575"/>
          <p14:tracePt t="28728" x="1163638" y="6243638"/>
          <p14:tracePt t="28735" x="1131888" y="6219825"/>
          <p14:tracePt t="28739" x="1100138" y="6219825"/>
          <p14:tracePt t="28747" x="1084263" y="6211888"/>
          <p14:tracePt t="28752" x="1060450" y="6196013"/>
          <p14:tracePt t="28759" x="1044575" y="6188075"/>
          <p14:tracePt t="28768" x="1036638" y="6180138"/>
          <p14:tracePt t="28772" x="1028700" y="6180138"/>
          <p14:tracePt t="28802" x="1036638" y="6172200"/>
          <p14:tracePt t="28805" x="1036638" y="6164263"/>
          <p14:tracePt t="28814" x="1044575" y="6148388"/>
          <p14:tracePt t="28820" x="1044575" y="6132513"/>
          <p14:tracePt t="28829" x="1052513" y="6116638"/>
          <p14:tracePt t="28840" x="1076325" y="6092825"/>
          <p14:tracePt t="28850" x="1084263" y="6076950"/>
          <p14:tracePt t="28855" x="1092200" y="6069013"/>
          <p14:tracePt t="28859" x="1108075" y="6053138"/>
          <p14:tracePt t="28863" x="1108075" y="6045200"/>
          <p14:tracePt t="28872" x="1131888" y="6037263"/>
          <p14:tracePt t="28880" x="1147763" y="6021388"/>
          <p14:tracePt t="28885" x="1155700" y="6021388"/>
          <p14:tracePt t="28894" x="1171575" y="6013450"/>
          <p14:tracePt t="28898" x="1179513" y="6013450"/>
          <p14:tracePt t="28902" x="1179513" y="6005513"/>
          <p14:tracePt t="28911" x="1195388" y="6005513"/>
          <p14:tracePt t="28916" x="1203325" y="6005513"/>
          <p14:tracePt t="28920" x="1211263" y="6005513"/>
          <p14:tracePt t="28923" x="1220788" y="5995988"/>
          <p14:tracePt t="28932" x="1211263" y="5995988"/>
          <p14:tracePt t="28939" x="1195388" y="5995988"/>
          <p14:tracePt t="28949" x="1244600" y="5980113"/>
          <p14:tracePt t="28957" x="1268413" y="5972175"/>
          <p14:tracePt t="28965" x="1276350" y="5972175"/>
          <p14:tracePt t="28974" x="1292225" y="5972175"/>
          <p14:tracePt t="28981" x="1300163" y="5964238"/>
          <p14:tracePt t="28985" x="1308100" y="5964238"/>
          <p14:tracePt t="28990" x="1323975" y="5964238"/>
          <p14:tracePt t="29000" x="1339850" y="5956300"/>
          <p14:tracePt t="29010" x="1355725" y="5948363"/>
          <p14:tracePt t="29017" x="1363663" y="5940425"/>
          <p14:tracePt t="29021" x="1371600" y="5940425"/>
          <p14:tracePt t="29024" x="1379538" y="5940425"/>
          <p14:tracePt t="29033" x="1387475" y="5932488"/>
          <p14:tracePt t="29043" x="1395413" y="5932488"/>
          <p14:tracePt t="29061" x="1403350" y="5932488"/>
          <p14:tracePt t="29064" x="1411288" y="5932488"/>
          <p14:tracePt t="29073" x="1419225" y="5932488"/>
          <p14:tracePt t="29083" x="1427163" y="5932488"/>
          <p14:tracePt t="29092" x="1435100" y="5932488"/>
          <p14:tracePt t="29103" x="1443038" y="5924550"/>
          <p14:tracePt t="29112" x="1450975" y="5924550"/>
          <p14:tracePt t="29124" x="1466850" y="5924550"/>
          <p14:tracePt t="29133" x="1482725" y="5932488"/>
          <p14:tracePt t="29137" x="1498600" y="5932488"/>
          <p14:tracePt t="29145" x="1522413" y="5940425"/>
          <p14:tracePt t="29155" x="1554163" y="5956300"/>
          <p14:tracePt t="29161" x="1571625" y="5956300"/>
          <p14:tracePt t="29166" x="1579563" y="5956300"/>
          <p14:tracePt t="29168" x="1587500" y="5956300"/>
          <p14:tracePt t="29176" x="1587500" y="5964238"/>
          <p14:tracePt t="29205" x="1595438" y="5964238"/>
          <p14:tracePt t="29334" x="1587500" y="5964238"/>
          <p14:tracePt t="29343" x="1571625" y="5964238"/>
          <p14:tracePt t="29350" x="1546225" y="5964238"/>
          <p14:tracePt t="29357" x="1530350" y="5956300"/>
          <p14:tracePt t="29369" x="1482725" y="5940425"/>
          <p14:tracePt t="29378" x="1443038" y="5932488"/>
          <p14:tracePt t="29387" x="1427163" y="5924550"/>
          <p14:tracePt t="29395" x="1395413" y="5908675"/>
          <p14:tracePt t="29404" x="1379538" y="5900738"/>
          <p14:tracePt t="29410" x="1363663" y="5900738"/>
          <p14:tracePt t="29422" x="1355725" y="5892800"/>
          <p14:tracePt t="29434" x="1355725" y="5884863"/>
          <p14:tracePt t="29438" x="1355725" y="5876925"/>
          <p14:tracePt t="29458" x="1363663" y="5868988"/>
          <p14:tracePt t="29470" x="1387475" y="5868988"/>
          <p14:tracePt t="29482" x="1403350" y="5868988"/>
          <p14:tracePt t="29487" x="1427163" y="5876925"/>
          <p14:tracePt t="29493" x="1435100" y="5884863"/>
          <p14:tracePt t="29499" x="1458913" y="5884863"/>
          <p14:tracePt t="29502" x="1474788" y="5892800"/>
          <p14:tracePt t="29507" x="1490663" y="5892800"/>
          <p14:tracePt t="29510" x="1498600" y="5892800"/>
          <p14:tracePt t="29513" x="1506538" y="5892800"/>
          <p14:tracePt t="29515" x="1514475" y="5892800"/>
          <p14:tracePt t="29520" x="1522413" y="5892800"/>
          <p14:tracePt t="29522" x="1530350" y="5892800"/>
          <p14:tracePt t="29527" x="1546225" y="5900738"/>
          <p14:tracePt t="29533" x="1562100" y="5900738"/>
          <p14:tracePt t="29536" x="1579563" y="5908675"/>
          <p14:tracePt t="29540" x="1587500" y="5908675"/>
          <p14:tracePt t="29547" x="1611313" y="5916613"/>
          <p14:tracePt t="29557" x="1651000" y="5916613"/>
          <p14:tracePt t="29566" x="1690688" y="5916613"/>
          <p14:tracePt t="29570" x="1714500" y="5916613"/>
          <p14:tracePt t="29573" x="1730375" y="5916613"/>
          <p14:tracePt t="29583" x="1793875" y="5916613"/>
          <p14:tracePt t="29588" x="1857375" y="5924550"/>
          <p14:tracePt t="29598" x="1946275" y="5924550"/>
          <p14:tracePt t="29601" x="2009775" y="5924550"/>
          <p14:tracePt t="29603" x="2033588" y="5924550"/>
          <p14:tracePt t="29611" x="2105025" y="5932488"/>
          <p14:tracePt t="29614" x="2136775" y="5932488"/>
          <p14:tracePt t="29617" x="2176463" y="5932488"/>
          <p14:tracePt t="29619" x="2208213" y="5932488"/>
          <p14:tracePt t="29623" x="2224088" y="5932488"/>
          <p14:tracePt t="29628" x="2305050" y="5932488"/>
          <p14:tracePt t="29631" x="2312988" y="5932488"/>
          <p14:tracePt t="29637" x="2384425" y="5932488"/>
          <p14:tracePt t="29641" x="2424113" y="5932488"/>
          <p14:tracePt t="29642" x="2455863" y="5932488"/>
          <p14:tracePt t="29651" x="2543175" y="5932488"/>
          <p14:tracePt t="29659" x="2632075" y="5932488"/>
          <p14:tracePt t="29666" x="2679700" y="5932488"/>
          <p14:tracePt t="29671" x="2774950" y="5932488"/>
          <p14:tracePt t="29680" x="2862263" y="5932488"/>
          <p14:tracePt t="29683" x="2933700" y="5924550"/>
          <p14:tracePt t="29692" x="3046413" y="5916613"/>
          <p14:tracePt t="29702" x="3236913" y="5908675"/>
          <p14:tracePt t="29705" x="3252788" y="5908675"/>
          <p14:tracePt t="29714" x="3460750" y="5908675"/>
          <p14:tracePt t="29716" x="3492500" y="5900738"/>
          <p14:tracePt t="29726" x="3595688" y="5908675"/>
          <p14:tracePt t="29732" x="3771900" y="5916613"/>
          <p14:tracePt t="29743" x="3922713" y="5932488"/>
          <p14:tracePt t="29747" x="4067175" y="5948363"/>
          <p14:tracePt t="29754" x="4170363" y="5964238"/>
          <p14:tracePt t="29759" x="4273550" y="5988050"/>
          <p14:tracePt t="29762" x="4313238" y="6005513"/>
          <p14:tracePt t="29764" x="4352925" y="5995988"/>
          <p14:tracePt t="29770" x="4418013" y="5995988"/>
          <p14:tracePt t="29776" x="4465638" y="6005513"/>
          <p14:tracePt t="29779" x="4568825" y="6029325"/>
          <p14:tracePt t="29781" x="4592638" y="6037263"/>
          <p14:tracePt t="29791" x="4695825" y="6045200"/>
          <p14:tracePt t="29795" x="4760913" y="6069013"/>
          <p14:tracePt t="29796" x="4776788" y="6069013"/>
          <p14:tracePt t="29798" x="4792663" y="6069013"/>
          <p14:tracePt t="29800" x="4816475" y="6076950"/>
          <p14:tracePt t="29801" x="4824413" y="6076950"/>
          <p14:tracePt t="29809" x="4895850" y="6076950"/>
          <p14:tracePt t="29811" x="4927600" y="6084888"/>
          <p14:tracePt t="29814" x="4967288" y="6084888"/>
          <p14:tracePt t="29815" x="4991100" y="6084888"/>
          <p14:tracePt t="29817" x="5022850" y="6084888"/>
          <p14:tracePt t="29826" x="5143500" y="6084888"/>
          <p14:tracePt t="29829" x="5183188" y="6092825"/>
          <p14:tracePt t="29831" x="5214938" y="6092825"/>
          <p14:tracePt t="29839" x="5302250" y="6092825"/>
          <p14:tracePt t="29843" x="5349875" y="6092825"/>
          <p14:tracePt t="29845" x="5422900" y="6092825"/>
          <p14:tracePt t="29854" x="5549900" y="6092825"/>
          <p14:tracePt t="29858" x="5581650" y="6100763"/>
          <p14:tracePt t="29861" x="5676900" y="6100763"/>
          <p14:tracePt t="29863" x="5700713" y="6100763"/>
          <p14:tracePt t="29870" x="5821363" y="6100763"/>
          <p14:tracePt t="29874" x="5884863" y="6100763"/>
          <p14:tracePt t="29877" x="5956300" y="6100763"/>
          <p14:tracePt t="29878" x="5972175" y="6100763"/>
          <p14:tracePt t="29890" x="6116638" y="6100763"/>
          <p14:tracePt t="29893" x="6156325" y="6092825"/>
          <p14:tracePt t="29894" x="6243638" y="6092825"/>
          <p14:tracePt t="29896" x="6275388" y="6100763"/>
          <p14:tracePt t="29904" x="6410325" y="6092825"/>
          <p14:tracePt t="29910" x="6507163" y="6076950"/>
          <p14:tracePt t="29913" x="6570663" y="6076950"/>
          <p14:tracePt t="29916" x="6689725" y="6061075"/>
          <p14:tracePt t="29925" x="6818313" y="6045200"/>
          <p14:tracePt t="29928" x="6897688" y="6037263"/>
          <p14:tracePt t="29930" x="6929438" y="6037263"/>
          <p14:tracePt t="29933" x="7080250" y="6029325"/>
          <p14:tracePt t="29936" x="7104063" y="6021388"/>
          <p14:tracePt t="29945" x="7312025" y="5995988"/>
          <p14:tracePt t="29947" x="7431088" y="5980113"/>
          <p14:tracePt t="29957" x="7535863" y="5972175"/>
          <p14:tracePt t="29960" x="7678738" y="5948363"/>
          <p14:tracePt t="29969" x="7854950" y="5940425"/>
          <p14:tracePt t="29972" x="7966075" y="5932488"/>
          <p14:tracePt t="29982" x="8172450" y="5916613"/>
          <p14:tracePt t="29986" x="8189913" y="5916613"/>
          <p14:tracePt t="29994" x="8404225" y="5916613"/>
          <p14:tracePt t="29996" x="8420100" y="5916613"/>
          <p14:tracePt t="30005" x="8580438" y="5924550"/>
          <p14:tracePt t="30012" x="8675688" y="5932488"/>
          <p14:tracePt t="30020" x="8786813" y="5924550"/>
          <p14:tracePt t="30028" x="8955088" y="5932488"/>
          <p14:tracePt t="30031" x="9002713" y="5932488"/>
          <p14:tracePt t="30033" x="9010650" y="5932488"/>
          <p14:tracePt t="30034" x="9042400" y="5932488"/>
          <p14:tracePt t="30036" x="9050338" y="5932488"/>
          <p14:tracePt t="30038" x="9105900" y="5932488"/>
          <p14:tracePt t="30039" x="9113838" y="5932488"/>
          <p14:tracePt t="30040" x="9129713" y="5924550"/>
          <p14:tracePt t="30042" x="9153525" y="5924550"/>
          <p14:tracePt t="30044" x="9193213" y="5924550"/>
          <p14:tracePt t="30047" x="9201150" y="5932488"/>
          <p14:tracePt t="30050" x="9258300" y="5916613"/>
          <p14:tracePt t="30052" x="9282113" y="5916613"/>
          <p14:tracePt t="30058" x="9345613" y="5908675"/>
          <p14:tracePt t="30062" x="9417050" y="5892800"/>
          <p14:tracePt t="30068" x="9432925" y="5892800"/>
          <p14:tracePt t="30072" x="9488488" y="5884863"/>
          <p14:tracePt t="30081" x="9559925" y="5876925"/>
          <p14:tracePt t="30083" x="9575800" y="5876925"/>
          <p14:tracePt t="30093" x="9632950" y="5868988"/>
          <p14:tracePt t="30097" x="9672638" y="5861050"/>
          <p14:tracePt t="30104" x="9736138" y="5861050"/>
          <p14:tracePt t="30113" x="9783763" y="5861050"/>
          <p14:tracePt t="30116" x="9799638" y="5861050"/>
          <p14:tracePt t="30120" x="9815513" y="5861050"/>
          <p14:tracePt t="30122" x="9823450" y="5861050"/>
          <p14:tracePt t="30129" x="9831388" y="5861050"/>
          <p14:tracePt t="30257" x="9823450" y="5861050"/>
          <p14:tracePt t="30268" x="9791700" y="5868988"/>
          <p14:tracePt t="30282" x="9648825" y="5884863"/>
          <p14:tracePt t="30295" x="9488488" y="5900738"/>
          <p14:tracePt t="30308" x="9201150" y="5916613"/>
          <p14:tracePt t="30315" x="9034463" y="5940425"/>
          <p14:tracePt t="30327" x="8866188" y="5940425"/>
          <p14:tracePt t="30341" x="8620125" y="5948363"/>
          <p14:tracePt t="30353" x="8428038" y="5956300"/>
          <p14:tracePt t="30367" x="8132763" y="5972175"/>
          <p14:tracePt t="30380" x="7781925" y="6005513"/>
          <p14:tracePt t="30391" x="7543800" y="6029325"/>
          <p14:tracePt t="30405" x="7256463" y="6069013"/>
          <p14:tracePt t="30419" x="6913563" y="6116638"/>
          <p14:tracePt t="30429" x="6697663" y="6148388"/>
          <p14:tracePt t="30441" x="6338888" y="6180138"/>
          <p14:tracePt t="30450" x="6148388" y="6203950"/>
          <p14:tracePt t="30464" x="5700713" y="6219825"/>
          <p14:tracePt t="30473" x="5381625" y="6227763"/>
          <p14:tracePt t="30486" x="4887913" y="6235700"/>
          <p14:tracePt t="30500" x="4394200" y="6243638"/>
          <p14:tracePt t="30514" x="3851275" y="6251575"/>
          <p14:tracePt t="30529" x="3413125" y="6251575"/>
          <p14:tracePt t="30542" x="3030538" y="6283325"/>
          <p14:tracePt t="30557" x="2703513" y="6307138"/>
          <p14:tracePt t="30571" x="2297113" y="6356350"/>
          <p14:tracePt t="30584" x="2081213" y="6388100"/>
          <p14:tracePt t="30593" x="1993900" y="6403975"/>
          <p14:tracePt t="30602" x="1912938" y="6403975"/>
          <p14:tracePt t="30745" x="2009775" y="6411913"/>
          <p14:tracePt t="30757" x="2281238" y="6411913"/>
          <p14:tracePt t="30772" x="2743200" y="6396038"/>
          <p14:tracePt t="30786" x="3325813" y="6356350"/>
          <p14:tracePt t="30799" x="4043363" y="6299200"/>
          <p14:tracePt t="30814" x="4784725" y="6251575"/>
          <p14:tracePt t="30826" x="5389563" y="6203950"/>
          <p14:tracePt t="30840" x="6067425" y="6188075"/>
          <p14:tracePt t="30854" x="6594475" y="6180138"/>
          <p14:tracePt t="30867" x="7040563" y="6180138"/>
          <p14:tracePt t="30881" x="7486650" y="6172200"/>
          <p14:tracePt t="30895" x="7839075" y="6156325"/>
          <p14:tracePt t="30909" x="8029575" y="6164263"/>
          <p14:tracePt t="30916" x="8108950" y="6148388"/>
          <p14:tracePt t="30925" x="8156575" y="6140450"/>
          <p14:tracePt t="30931" x="8164513" y="6140450"/>
          <p14:tracePt t="30978" x="8172450" y="6132513"/>
          <p14:tracePt t="30990" x="8197850" y="6076950"/>
          <p14:tracePt t="30997" x="8197850" y="6029325"/>
          <p14:tracePt t="31005" x="8197850" y="5972175"/>
          <p14:tracePt t="31019" x="8197850" y="5773738"/>
          <p14:tracePt t="31029" x="8197850" y="5526088"/>
          <p14:tracePt t="31043" x="8156575" y="5175250"/>
          <p14:tracePt t="31055" x="8101013" y="4824413"/>
          <p14:tracePt t="31069" x="8005763" y="4441825"/>
          <p14:tracePt t="31083" x="7902575" y="4090988"/>
          <p14:tracePt t="31096" x="7839075" y="3906838"/>
          <p14:tracePt t="31107" x="7758113" y="3756025"/>
          <p14:tracePt t="31120" x="7678738" y="3613150"/>
          <p14:tracePt t="31129" x="7646988" y="3548063"/>
          <p14:tracePt t="31144" x="7567613" y="3444875"/>
          <p14:tracePt t="31155" x="7512050" y="3397250"/>
          <p14:tracePt t="31163" x="7486650" y="3373438"/>
          <p14:tracePt t="31171" x="7446963" y="3341688"/>
          <p14:tracePt t="31184" x="7375525" y="3270250"/>
          <p14:tracePt t="31195" x="7327900" y="3221038"/>
          <p14:tracePt t="31206" x="7296150" y="3197225"/>
          <p14:tracePt t="31216" x="7240588" y="3165475"/>
          <p14:tracePt t="31227" x="7185025" y="3133725"/>
          <p14:tracePt t="31242" x="7016750" y="3125788"/>
          <p14:tracePt t="31255" x="6810375" y="3133725"/>
          <p14:tracePt t="31267" x="6602413" y="3141663"/>
          <p14:tracePt t="31281" x="6467475" y="3133725"/>
          <p14:tracePt t="31289" x="6426200" y="3109913"/>
          <p14:tracePt t="31299" x="6394450" y="3086100"/>
          <p14:tracePt t="31312" x="6386513" y="2998788"/>
          <p14:tracePt t="31324" x="6426200" y="2951163"/>
          <p14:tracePt t="31333" x="6467475" y="2909888"/>
          <p14:tracePt t="31344" x="6530975" y="2878138"/>
          <p14:tracePt t="31355" x="6538913" y="2870200"/>
          <p14:tracePt t="31360" x="6546850" y="2870200"/>
          <p14:tracePt t="31394" x="6554788" y="2927350"/>
          <p14:tracePt t="31410" x="6594475" y="3133725"/>
          <p14:tracePt t="31425" x="6610350" y="3381375"/>
          <p14:tracePt t="31439" x="6642100" y="3563938"/>
          <p14:tracePt t="31450" x="6689725" y="3676650"/>
          <p14:tracePt t="31456" x="6729413" y="3763963"/>
          <p14:tracePt t="31463" x="6761163" y="3803650"/>
          <p14:tracePt t="31471" x="6784975" y="3819525"/>
          <p14:tracePt t="31477" x="6802438" y="3827463"/>
          <p14:tracePt t="31497" x="6826250" y="3819525"/>
          <p14:tracePt t="31503" x="6858000" y="3771900"/>
          <p14:tracePt t="31510" x="6865938" y="3756025"/>
          <p14:tracePt t="31516" x="6921500" y="3684588"/>
          <p14:tracePt t="31521" x="6953250" y="3636963"/>
          <p14:tracePt t="31525" x="6977063" y="3613150"/>
          <p14:tracePt t="31528" x="6992938" y="3587750"/>
          <p14:tracePt t="31531" x="7000875" y="3571875"/>
          <p14:tracePt t="31537" x="7024688" y="3524250"/>
          <p14:tracePt t="31539" x="7048500" y="3492500"/>
          <p14:tracePt t="31541" x="7048500" y="3476625"/>
          <p14:tracePt t="31543" x="7064375" y="3460750"/>
          <p14:tracePt t="31547" x="7064375" y="3452813"/>
          <p14:tracePt t="31550" x="7080250" y="3397250"/>
          <p14:tracePt t="31555" x="7088188" y="3365500"/>
          <p14:tracePt t="31560" x="7088188" y="3341688"/>
          <p14:tracePt t="31564" x="7088188" y="3325813"/>
          <p14:tracePt t="31572" x="7088188" y="3286125"/>
          <p14:tracePt t="31578" x="7088188" y="3252788"/>
          <p14:tracePt t="31584" x="7056438" y="3221038"/>
          <p14:tracePt t="31593" x="7024688" y="3189288"/>
          <p14:tracePt t="31597" x="7024688" y="3181350"/>
          <p14:tracePt t="31603" x="6937375" y="3149600"/>
          <p14:tracePt t="31609" x="6858000" y="3149600"/>
          <p14:tracePt t="31612" x="6834188" y="3141663"/>
          <p14:tracePt t="31621" x="6705600" y="3141663"/>
          <p14:tracePt t="31627" x="6586538" y="3141663"/>
          <p14:tracePt t="31633" x="6523038" y="3149600"/>
          <p14:tracePt t="31643" x="6426200" y="3173413"/>
          <p14:tracePt t="31647" x="6378575" y="3189288"/>
          <p14:tracePt t="31652" x="6346825" y="3213100"/>
          <p14:tracePt t="31655" x="6315075" y="3244850"/>
          <p14:tracePt t="31665" x="6307138" y="3294063"/>
          <p14:tracePt t="31669" x="6307138" y="3341688"/>
          <p14:tracePt t="31671" x="6307138" y="3365500"/>
          <p14:tracePt t="31673" x="6307138" y="3381375"/>
          <p14:tracePt t="31682" x="6323013" y="3444875"/>
          <p14:tracePt t="31686" x="6338888" y="3484563"/>
          <p14:tracePt t="31688" x="6354763" y="3516313"/>
          <p14:tracePt t="31689" x="6386513" y="3540125"/>
          <p14:tracePt t="31691" x="6394450" y="3563938"/>
          <p14:tracePt t="31702" x="6483350" y="3660775"/>
          <p14:tracePt t="31706" x="6546850" y="3708400"/>
          <p14:tracePt t="31707" x="6562725" y="3716338"/>
          <p14:tracePt t="31710" x="6570663" y="3716338"/>
          <p14:tracePt t="31721" x="6713538" y="3803650"/>
          <p14:tracePt t="31727" x="6777038" y="3811588"/>
          <p14:tracePt t="31732" x="6842125" y="3819525"/>
          <p14:tracePt t="31735" x="6881813" y="3819525"/>
          <p14:tracePt t="31738" x="6905625" y="3819525"/>
          <p14:tracePt t="31740" x="6937375" y="3819525"/>
          <p14:tracePt t="31742" x="6945313" y="3811588"/>
          <p14:tracePt t="31751" x="7008813" y="3771900"/>
          <p14:tracePt t="31755" x="7040563" y="3740150"/>
          <p14:tracePt t="31757" x="7064375" y="3708400"/>
          <p14:tracePt t="31770" x="7112000" y="3587750"/>
          <p14:tracePt t="31774" x="7127875" y="3532188"/>
          <p14:tracePt t="31778" x="7127875" y="3500438"/>
          <p14:tracePt t="31781" x="7127875" y="3452813"/>
          <p14:tracePt t="31783" x="7135813" y="3397250"/>
          <p14:tracePt t="31786" x="7135813" y="3365500"/>
          <p14:tracePt t="31787" x="7135813" y="3317875"/>
          <p14:tracePt t="31788" x="7135813" y="3302000"/>
          <p14:tracePt t="31799" x="7119938" y="3236913"/>
          <p14:tracePt t="31803" x="7072313" y="3125788"/>
          <p14:tracePt t="31805" x="7048500" y="3086100"/>
          <p14:tracePt t="31807" x="7048500" y="3078163"/>
          <p14:tracePt t="31816" x="6985000" y="2990850"/>
          <p14:tracePt t="31820" x="6945313" y="2935288"/>
          <p14:tracePt t="31828" x="6881813" y="2878138"/>
          <p14:tracePt t="31833" x="6842125" y="2838450"/>
          <p14:tracePt t="31836" x="6818313" y="2830513"/>
          <p14:tracePt t="31846" x="6753225" y="2814638"/>
          <p14:tracePt t="31850" x="6745288" y="2814638"/>
          <p14:tracePt t="31853" x="6737350" y="2814638"/>
          <p14:tracePt t="31864" x="6689725" y="2846388"/>
          <p14:tracePt t="31867" x="6657975" y="2886075"/>
          <p14:tracePt t="31872" x="6642100" y="2901950"/>
          <p14:tracePt t="31880" x="6554788" y="3014663"/>
          <p14:tracePt t="31887" x="6483350" y="3125788"/>
          <p14:tracePt t="31890" x="6426200" y="3213100"/>
          <p14:tracePt t="31894" x="6402388" y="3244850"/>
          <p14:tracePt t="31897" x="6370638" y="3302000"/>
          <p14:tracePt t="31900" x="6346825" y="3365500"/>
          <p14:tracePt t="31906" x="6299200" y="3460750"/>
          <p14:tracePt t="31908" x="6291263" y="3492500"/>
          <p14:tracePt t="31910" x="6283325" y="3524250"/>
          <p14:tracePt t="31911" x="6275388" y="3540125"/>
          <p14:tracePt t="31913" x="6267450" y="3563938"/>
          <p14:tracePt t="31923" x="6259513" y="3692525"/>
          <p14:tracePt t="31930" x="6259513" y="3732213"/>
          <p14:tracePt t="31937" x="6267450" y="3819525"/>
          <p14:tracePt t="31940" x="6283325" y="3843338"/>
          <p14:tracePt t="31942" x="6283325" y="3859213"/>
          <p14:tracePt t="31954" x="6307138" y="3948113"/>
          <p14:tracePt t="31957" x="6315075" y="3987800"/>
          <p14:tracePt t="31969" x="6323013" y="4090988"/>
          <p14:tracePt t="31973" x="6323013" y="4138613"/>
          <p14:tracePt t="31975" x="6315075" y="4138613"/>
          <p14:tracePt t="31986" x="6267450" y="4241800"/>
          <p14:tracePt t="31992" x="6196013" y="4314825"/>
          <p14:tracePt t="31996" x="6156325" y="4338638"/>
          <p14:tracePt t="31998" x="6108700" y="4370388"/>
          <p14:tracePt t="32009" x="5884863" y="4441825"/>
          <p14:tracePt t="32013" x="5732463" y="4473575"/>
          <p14:tracePt t="32015" x="5605463" y="4505325"/>
          <p14:tracePt t="32028" x="5286375" y="4552950"/>
          <p14:tracePt t="32032" x="4967288" y="4584700"/>
          <p14:tracePt t="32034" x="4927600" y="4592638"/>
          <p14:tracePt t="32044" x="4552950" y="4616450"/>
          <p14:tracePt t="32048" x="4481513" y="4624388"/>
          <p14:tracePt t="32050" x="4344988" y="4624388"/>
          <p14:tracePt t="32053" x="4313238" y="4624388"/>
          <p14:tracePt t="32060" x="4059238" y="4624388"/>
          <p14:tracePt t="32063" x="3938588" y="4624388"/>
          <p14:tracePt t="32065" x="3859213" y="4624388"/>
          <p14:tracePt t="32069" x="3835400" y="4624388"/>
          <p14:tracePt t="32072" x="3732213" y="4624388"/>
          <p14:tracePt t="32074" x="3676650" y="4624388"/>
          <p14:tracePt t="32078" x="3651250" y="4624388"/>
          <p14:tracePt t="32080" x="3611563" y="4624388"/>
          <p14:tracePt t="32081" x="3603625" y="4624388"/>
          <p14:tracePt t="32084" x="3571875" y="4624388"/>
          <p14:tracePt t="32086" x="3548063" y="4624388"/>
          <p14:tracePt t="32093" x="3516313" y="4624388"/>
          <p14:tracePt t="32101" x="3508375" y="4633913"/>
          <p14:tracePt t="32117" x="3508375" y="4641850"/>
          <p14:tracePt t="32119" x="3508375" y="4657725"/>
          <p14:tracePt t="32128" x="3540125" y="4673600"/>
          <p14:tracePt t="32138" x="3579813" y="4689475"/>
          <p14:tracePt t="32144" x="3611563" y="4697413"/>
          <p14:tracePt t="32151" x="3676650" y="4697413"/>
          <p14:tracePt t="32160" x="3716338" y="4697413"/>
          <p14:tracePt t="32162" x="3740150" y="4697413"/>
          <p14:tracePt t="32165" x="3756025" y="4697413"/>
          <p14:tracePt t="32170" x="3795713" y="4673600"/>
          <p14:tracePt t="32172" x="3803650" y="4665663"/>
          <p14:tracePt t="32180" x="3859213" y="4649788"/>
          <p14:tracePt t="32183" x="3883025" y="4633913"/>
          <p14:tracePt t="32187" x="3914775" y="4616450"/>
          <p14:tracePt t="32197" x="3978275" y="4584700"/>
          <p14:tracePt t="32201" x="3994150" y="4568825"/>
          <p14:tracePt t="32203" x="4011613" y="4552950"/>
          <p14:tracePt t="32210" x="4035425" y="4537075"/>
          <p14:tracePt t="32218" x="4051300" y="4513263"/>
          <p14:tracePt t="32221" x="4067175" y="4513263"/>
          <p14:tracePt t="32222" x="4067175" y="4505325"/>
          <p14:tracePt t="32226" x="4075113" y="4505325"/>
          <p14:tracePt t="32232" x="4083050" y="4505325"/>
          <p14:tracePt t="32240" x="4083050" y="4497388"/>
          <p14:tracePt t="32244" x="4083050" y="4489450"/>
          <p14:tracePt t="32252" x="4090988" y="4481513"/>
          <p14:tracePt t="32256" x="4098925" y="4473575"/>
          <p14:tracePt t="32261" x="4114800" y="4473575"/>
          <p14:tracePt t="32266" x="4114800" y="4465638"/>
          <p14:tracePt t="32268" x="4122738" y="4457700"/>
          <p14:tracePt t="32277" x="4146550" y="4441825"/>
          <p14:tracePt t="32279" x="4154488" y="4433888"/>
          <p14:tracePt t="32283" x="4162425" y="4433888"/>
          <p14:tracePt t="32290" x="4194175" y="4394200"/>
          <p14:tracePt t="32294" x="4202113" y="4386263"/>
          <p14:tracePt t="32300" x="4225925" y="4362450"/>
          <p14:tracePt t="32309" x="4233863" y="4338638"/>
          <p14:tracePt t="32311" x="4241800" y="4338638"/>
          <p14:tracePt t="32313" x="4241800" y="4322763"/>
          <p14:tracePt t="32316" x="4241800" y="4314825"/>
          <p14:tracePt t="32325" x="4257675" y="4298950"/>
          <p14:tracePt t="32329" x="4257675" y="4291013"/>
          <p14:tracePt t="32333" x="4249738" y="4281488"/>
          <p14:tracePt t="32338" x="4249738" y="4273550"/>
          <p14:tracePt t="32344" x="4241800" y="4273550"/>
          <p14:tracePt t="32354" x="4225925" y="4265613"/>
          <p14:tracePt t="32359" x="4186238" y="4265613"/>
          <p14:tracePt t="32364" x="4170363" y="4265613"/>
          <p14:tracePt t="32369" x="4083050" y="4298950"/>
          <p14:tracePt t="32372" x="3994150" y="4338638"/>
          <p14:tracePt t="32382" x="3787775" y="4433888"/>
          <p14:tracePt t="32384" x="3756025" y="4457700"/>
          <p14:tracePt t="32392" x="3611563" y="4537075"/>
          <p14:tracePt t="32399" x="3508375" y="4608513"/>
          <p14:tracePt t="32404" x="3429000" y="4665663"/>
          <p14:tracePt t="32410" x="3381375" y="4729163"/>
          <p14:tracePt t="32415" x="3365500" y="4768850"/>
          <p14:tracePt t="32419" x="3357563" y="4808538"/>
          <p14:tracePt t="32422" x="3357563" y="4816475"/>
          <p14:tracePt t="32429" x="3389313" y="4872038"/>
          <p14:tracePt t="32435" x="3397250" y="4872038"/>
          <p14:tracePt t="32438" x="3429000" y="4903788"/>
          <p14:tracePt t="32442" x="3476625" y="4927600"/>
          <p14:tracePt t="32449" x="3563938" y="4959350"/>
          <p14:tracePt t="32456" x="3579813" y="4959350"/>
          <p14:tracePt t="32460" x="3740150" y="4976813"/>
          <p14:tracePt t="32463" x="3771900" y="4976813"/>
          <p14:tracePt t="32468" x="3859213" y="4951413"/>
          <p14:tracePt t="32471" x="3906838" y="4943475"/>
          <p14:tracePt t="32476" x="4019550" y="4927600"/>
          <p14:tracePt t="32479" x="4035425" y="4927600"/>
          <p14:tracePt t="32481" x="4098925" y="4903788"/>
          <p14:tracePt t="32484" x="4154488" y="4887913"/>
          <p14:tracePt t="32487" x="4210050" y="4864100"/>
          <p14:tracePt t="32489" x="4257675" y="4848225"/>
          <p14:tracePt t="32491" x="4273550" y="4840288"/>
          <p14:tracePt t="32493" x="4321175" y="4816475"/>
          <p14:tracePt t="32494" x="4337050" y="4808538"/>
          <p14:tracePt t="32503" x="4449763" y="4745038"/>
          <p14:tracePt t="32507" x="4481513" y="4737100"/>
          <p14:tracePt t="32516" x="4545013" y="4673600"/>
          <p14:tracePt t="32522" x="4576763" y="4616450"/>
          <p14:tracePt t="32525" x="4584700" y="4600575"/>
          <p14:tracePt t="32527" x="4584700" y="4576763"/>
          <p14:tracePt t="32538" x="4584700" y="4529138"/>
          <p14:tracePt t="32541" x="4584700" y="4505325"/>
          <p14:tracePt t="32542" x="4584700" y="4497388"/>
          <p14:tracePt t="32551" x="4560888" y="4457700"/>
          <p14:tracePt t="32556" x="4529138" y="4425950"/>
          <p14:tracePt t="32566" x="4449763" y="4386263"/>
          <p14:tracePt t="32570" x="4402138" y="4370388"/>
          <p14:tracePt t="32572" x="4386263" y="4362450"/>
          <p14:tracePt t="32574" x="4370388" y="4354513"/>
          <p14:tracePt t="32583" x="4257675" y="4330700"/>
          <p14:tracePt t="32587" x="4202113" y="4322763"/>
          <p14:tracePt t="32591" x="4059238" y="4322763"/>
          <p14:tracePt t="32600" x="3898900" y="4330700"/>
          <p14:tracePt t="32603" x="3803650" y="4330700"/>
          <p14:tracePt t="32607" x="3724275" y="4338638"/>
          <p14:tracePt t="32610" x="3708400" y="4346575"/>
          <p14:tracePt t="32619" x="3548063" y="4370388"/>
          <p14:tracePt t="32623" x="3540125" y="4370388"/>
          <p14:tracePt t="32631" x="3476625" y="4410075"/>
          <p14:tracePt t="32635" x="3444875" y="4441825"/>
          <p14:tracePt t="32639" x="3436938" y="4465638"/>
          <p14:tracePt t="32642" x="3421063" y="4489450"/>
          <p14:tracePt t="32653" x="3421063" y="4576763"/>
          <p14:tracePt t="32656" x="3436938" y="4616450"/>
          <p14:tracePt t="32657" x="3436938" y="4633913"/>
          <p14:tracePt t="32663" x="3444875" y="4641850"/>
          <p14:tracePt t="32667" x="3516313" y="4737100"/>
          <p14:tracePt t="32673" x="3571875" y="4792663"/>
          <p14:tracePt t="32676" x="3627438" y="4848225"/>
          <p14:tracePt t="32678" x="3660775" y="4864100"/>
          <p14:tracePt t="32684" x="3740150" y="4903788"/>
          <p14:tracePt t="32687" x="3763963" y="4911725"/>
          <p14:tracePt t="32692" x="3930650" y="4967288"/>
          <p14:tracePt t="32697" x="4035425" y="4984750"/>
          <p14:tracePt t="32699" x="4083050" y="5000625"/>
          <p14:tracePt t="32701" x="4154488" y="5008563"/>
          <p14:tracePt t="32706" x="4178300" y="5008563"/>
          <p14:tracePt t="32711" x="4386263" y="5008563"/>
          <p14:tracePt t="32714" x="4441825" y="5008563"/>
          <p14:tracePt t="32716" x="4473575" y="5008563"/>
          <p14:tracePt t="32727" x="4632325" y="4984750"/>
          <p14:tracePt t="32731" x="4705350" y="4959350"/>
          <p14:tracePt t="32733" x="4729163" y="4943475"/>
          <p14:tracePt t="32738" x="4768850" y="4927600"/>
          <p14:tracePt t="32741" x="4784725" y="4911725"/>
          <p14:tracePt t="32744" x="4808538" y="4887913"/>
          <p14:tracePt t="32749" x="4832350" y="4864100"/>
          <p14:tracePt t="32751" x="4832350" y="4840288"/>
          <p14:tracePt t="32752" x="4832350" y="4832350"/>
          <p14:tracePt t="32760" x="4824413" y="4776788"/>
          <p14:tracePt t="32769" x="4792663" y="4721225"/>
          <p14:tracePt t="32772" x="4760913" y="4681538"/>
          <p14:tracePt t="32780" x="4687888" y="4608513"/>
          <p14:tracePt t="32789" x="4624388" y="4545013"/>
          <p14:tracePt t="32792" x="4592638" y="4513263"/>
          <p14:tracePt t="32794" x="4560888" y="4489450"/>
          <p14:tracePt t="32797" x="4552950" y="4481513"/>
          <p14:tracePt t="32807" x="4473575" y="4433888"/>
          <p14:tracePt t="32813" x="4418013" y="4402138"/>
          <p14:tracePt t="32816" x="4370388" y="4386263"/>
          <p14:tracePt t="32820" x="4329113" y="4378325"/>
          <p14:tracePt t="32822" x="4321175" y="4378325"/>
          <p14:tracePt t="32831" x="4257675" y="4370388"/>
          <p14:tracePt t="32834" x="4210050" y="4370388"/>
          <p14:tracePt t="32835" x="4186238" y="4378325"/>
          <p14:tracePt t="32842" x="4122738" y="4386263"/>
          <p14:tracePt t="32848" x="4035425" y="4410075"/>
          <p14:tracePt t="32858" x="3930650" y="4441825"/>
          <p14:tracePt t="32863" x="3811588" y="4481513"/>
          <p14:tracePt t="32866" x="3763963" y="4505325"/>
          <p14:tracePt t="32876" x="3524250" y="4592638"/>
          <p14:tracePt t="32880" x="3436938" y="4633913"/>
          <p14:tracePt t="32882" x="3421063" y="4641850"/>
          <p14:tracePt t="32884" x="3373438" y="4665663"/>
          <p14:tracePt t="32886" x="3357563" y="4673600"/>
          <p14:tracePt t="32895" x="3252788" y="4721225"/>
          <p14:tracePt t="32899" x="3181350" y="4776788"/>
          <p14:tracePt t="32902" x="3157538" y="4800600"/>
          <p14:tracePt t="32905" x="3157538" y="4808538"/>
          <p14:tracePt t="32913" x="3133725" y="4848225"/>
          <p14:tracePt t="32916" x="3133725" y="4864100"/>
          <p14:tracePt t="32920" x="3149600" y="4895850"/>
          <p14:tracePt t="32924" x="3157538" y="4903788"/>
          <p14:tracePt t="32933" x="3189288" y="4951413"/>
          <p14:tracePt t="32938" x="3236913" y="4984750"/>
          <p14:tracePt t="32942" x="3252788" y="5000625"/>
          <p14:tracePt t="32947" x="3317875" y="5032375"/>
          <p14:tracePt t="32952" x="3357563" y="5048250"/>
          <p14:tracePt t="32957" x="3476625" y="5087938"/>
          <p14:tracePt t="32960" x="3556000" y="5103813"/>
          <p14:tracePt t="32964" x="3619500" y="5103813"/>
          <p14:tracePt t="32967" x="3716338" y="5119688"/>
          <p14:tracePt t="32970" x="3771900" y="5127625"/>
          <p14:tracePt t="32974" x="3906838" y="5135563"/>
          <p14:tracePt t="32984" x="4146550" y="5135563"/>
          <p14:tracePt t="32989" x="4362450" y="5143500"/>
          <p14:tracePt t="32992" x="4497388" y="5135563"/>
          <p14:tracePt t="32993" x="4576763" y="5135563"/>
          <p14:tracePt t="33001" x="4848225" y="5119688"/>
          <p14:tracePt t="33005" x="4919663" y="5119688"/>
          <p14:tracePt t="33013" x="5262563" y="5103813"/>
          <p14:tracePt t="33016" x="5462588" y="5087938"/>
          <p14:tracePt t="33025" x="5868988" y="5056188"/>
          <p14:tracePt t="33034" x="5995988" y="5056188"/>
          <p14:tracePt t="33037" x="6330950" y="5040313"/>
          <p14:tracePt t="33047" x="6578600" y="5032375"/>
          <p14:tracePt t="33051" x="6777038" y="5024438"/>
          <p14:tracePt t="33053" x="6921500" y="5024438"/>
          <p14:tracePt t="33055" x="6953250" y="5024438"/>
          <p14:tracePt t="33063" x="7177088" y="5024438"/>
          <p14:tracePt t="33068" x="7431088" y="5016500"/>
          <p14:tracePt t="33070" x="7551738" y="5016500"/>
          <p14:tracePt t="33073" x="7575550" y="5008563"/>
          <p14:tracePt t="33082" x="7878763" y="5000625"/>
          <p14:tracePt t="33086" x="8229600" y="4984750"/>
          <p14:tracePt t="33088" x="8332788" y="4967288"/>
          <p14:tracePt t="33098" x="8763000" y="4943475"/>
          <p14:tracePt t="33101" x="8850313" y="4943475"/>
          <p14:tracePt t="33104" x="9042400" y="4943475"/>
          <p14:tracePt t="33106" x="9090025" y="4943475"/>
          <p14:tracePt t="33114" x="9417050" y="4935538"/>
          <p14:tracePt t="33117" x="9648825" y="4919663"/>
          <p14:tracePt t="33125" x="9959975" y="4895850"/>
          <p14:tracePt t="33134" x="10302875" y="4856163"/>
          <p14:tracePt t="33138" x="10493375" y="4840288"/>
          <p14:tracePt t="33146" x="10868025" y="4808538"/>
          <p14:tracePt t="33156" x="11115675" y="4792663"/>
          <p14:tracePt t="33160" x="11258550" y="4792663"/>
          <p14:tracePt t="33165" x="11355388" y="4784725"/>
          <p14:tracePt t="33169" x="11395075" y="4784725"/>
          <p14:tracePt t="33177" x="11474450" y="4784725"/>
          <p14:tracePt t="33180" x="11482388" y="4784725"/>
          <p14:tracePt t="33199" x="11474450" y="4792663"/>
          <p14:tracePt t="33205" x="11442700" y="4800600"/>
          <p14:tracePt t="33209" x="11418888" y="4800600"/>
          <p14:tracePt t="33213" x="11410950" y="4800600"/>
          <p14:tracePt t="33221" x="11298238" y="4808538"/>
          <p14:tracePt t="33224" x="11250613" y="4808538"/>
          <p14:tracePt t="33234" x="11187113" y="4816475"/>
          <p14:tracePt t="33237" x="11155363" y="4816475"/>
          <p14:tracePt t="33241" x="11131550" y="4816475"/>
          <p14:tracePt t="33253" x="11052175" y="4824413"/>
          <p14:tracePt t="33257" x="10996613" y="4832350"/>
          <p14:tracePt t="33263" x="10939463" y="4840288"/>
          <p14:tracePt t="33266" x="10915650" y="4848225"/>
          <p14:tracePt t="33271" x="10852150" y="4856163"/>
          <p14:tracePt t="33275" x="10812463" y="4856163"/>
          <p14:tracePt t="33278" x="10772775" y="4864100"/>
          <p14:tracePt t="33279" x="10756900" y="4864100"/>
          <p14:tracePt t="33281" x="10741025" y="4872038"/>
          <p14:tracePt t="33283" x="10701338" y="4872038"/>
          <p14:tracePt t="33293" x="10588625" y="4887913"/>
          <p14:tracePt t="33297" x="10469563" y="4887913"/>
          <p14:tracePt t="33300" x="10453688" y="4895850"/>
          <p14:tracePt t="33307" x="10269538" y="4911725"/>
          <p14:tracePt t="33313" x="10118725" y="4927600"/>
          <p14:tracePt t="33317" x="10071100" y="4927600"/>
          <p14:tracePt t="33325" x="9807575" y="4967288"/>
          <p14:tracePt t="33329" x="9712325" y="4967288"/>
          <p14:tracePt t="33330" x="9672638" y="4976813"/>
          <p14:tracePt t="33332" x="9648825" y="4984750"/>
          <p14:tracePt t="33333" x="9632950" y="4984750"/>
          <p14:tracePt t="33342" x="9512300" y="5016500"/>
          <p14:tracePt t="33346" x="9472613" y="5016500"/>
          <p14:tracePt t="33348" x="9432925" y="5024438"/>
          <p14:tracePt t="33354" x="9424988" y="5024438"/>
          <p14:tracePt t="33358" x="9361488" y="5040313"/>
          <p14:tracePt t="33361" x="9329738" y="5056188"/>
          <p14:tracePt t="33366" x="9297988" y="5072063"/>
          <p14:tracePt t="33374" x="9274175" y="5095875"/>
          <p14:tracePt t="33379" x="9258300" y="5111750"/>
          <p14:tracePt t="33383" x="9234488" y="5135563"/>
          <p14:tracePt t="33391" x="9201150" y="5175250"/>
          <p14:tracePt t="33400" x="9161463" y="5222875"/>
          <p14:tracePt t="33403" x="9137650" y="5254625"/>
          <p14:tracePt t="33406" x="9121775" y="5278438"/>
          <p14:tracePt t="33408" x="9113838" y="5294313"/>
          <p14:tracePt t="33416" x="9074150" y="5351463"/>
          <p14:tracePt t="33426" x="9050338" y="5399088"/>
          <p14:tracePt t="33429" x="9034463" y="5422900"/>
          <p14:tracePt t="33432" x="9010650" y="5446713"/>
          <p14:tracePt t="33434" x="9002713" y="5454650"/>
          <p14:tracePt t="33440" x="8978900" y="5486400"/>
          <p14:tracePt t="33445" x="8963025" y="5494338"/>
          <p14:tracePt t="33449" x="8931275" y="5534025"/>
          <p14:tracePt t="33452" x="8915400" y="5549900"/>
          <p14:tracePt t="33455" x="8915400" y="5557838"/>
          <p14:tracePt t="33464" x="8915400" y="5589588"/>
          <p14:tracePt t="33469" x="8931275" y="5589588"/>
          <p14:tracePt t="33476" x="8955088" y="5613400"/>
          <p14:tracePt t="33479" x="8970963" y="5621338"/>
          <p14:tracePt t="33488" x="9034463" y="5662613"/>
          <p14:tracePt t="33494" x="9097963" y="5686425"/>
          <p14:tracePt t="33498" x="9145588" y="5702300"/>
          <p14:tracePt t="33505" x="9153525" y="5702300"/>
          <p14:tracePt t="33509" x="9266238" y="5726113"/>
          <p14:tracePt t="33516" x="9393238" y="5734050"/>
          <p14:tracePt t="33518" x="9440863" y="5734050"/>
          <p14:tracePt t="33521" x="9456738" y="5734050"/>
          <p14:tracePt t="33531" x="9601200" y="5726113"/>
          <p14:tracePt t="33534" x="9617075" y="5718175"/>
          <p14:tracePt t="33536" x="9664700" y="5702300"/>
          <p14:tracePt t="33547" x="9656763" y="5702300"/>
          <p14:tracePt t="33551" x="9625013" y="5694363"/>
          <p14:tracePt t="33555" x="9601200" y="5694363"/>
          <p14:tracePt t="33559" x="9567863" y="5662613"/>
          <p14:tracePt t="33564" x="9559925" y="5621338"/>
          <p14:tracePt t="33570" x="9512300" y="5597525"/>
          <p14:tracePt t="33573" x="9488488" y="5581650"/>
          <p14:tracePt t="33575" x="9472613" y="5518150"/>
          <p14:tracePt t="33586" x="9448800" y="5430838"/>
          <p14:tracePt t="33592" x="9329738" y="5367338"/>
          <p14:tracePt t="33595" x="9305925" y="5359400"/>
          <p14:tracePt t="33604" x="9169400" y="5319713"/>
          <p14:tracePt t="33608" x="9090025" y="5286375"/>
          <p14:tracePt t="33609" x="9058275" y="5278438"/>
          <p14:tracePt t="33611" x="9042400" y="5278438"/>
          <p14:tracePt t="33614" x="8986838" y="5262563"/>
          <p14:tracePt t="33624" x="8858250" y="5246688"/>
          <p14:tracePt t="33628" x="8802688" y="5246688"/>
          <p14:tracePt t="33636" x="8707438" y="5254625"/>
          <p14:tracePt t="33638" x="8659813" y="5270500"/>
          <p14:tracePt t="33641" x="8643938" y="5278438"/>
          <p14:tracePt t="33649" x="8564563" y="5319713"/>
          <p14:tracePt t="33654" x="8507413" y="5351463"/>
          <p14:tracePt t="33659" x="8435975" y="5407025"/>
          <p14:tracePt t="33664" x="8388350" y="5470525"/>
          <p14:tracePt t="33672" x="8348663" y="5534025"/>
          <p14:tracePt t="33676" x="8316913" y="5581650"/>
          <p14:tracePt t="33682" x="8285163" y="5637213"/>
          <p14:tracePt t="33685" x="8285163" y="5645150"/>
          <p14:tracePt t="33686" x="8277225" y="5686425"/>
          <p14:tracePt t="33696" x="8277225" y="5734050"/>
          <p14:tracePt t="33700" x="8277225" y="5773738"/>
          <p14:tracePt t="33703" x="8277225" y="5813425"/>
          <p14:tracePt t="33712" x="8301038" y="5868988"/>
          <p14:tracePt t="33717" x="8324850" y="5900738"/>
          <p14:tracePt t="33720" x="8364538" y="5932488"/>
          <p14:tracePt t="33732" x="8483600" y="6005513"/>
          <p14:tracePt t="33735" x="8515350" y="6021388"/>
          <p14:tracePt t="33738" x="8564563" y="6037263"/>
          <p14:tracePt t="33741" x="8580438" y="6037263"/>
          <p14:tracePt t="33746" x="8675688" y="6076950"/>
          <p14:tracePt t="33749" x="8715375" y="6092825"/>
          <p14:tracePt t="33753" x="8778875" y="6116638"/>
          <p14:tracePt t="33760" x="8899525" y="6140450"/>
          <p14:tracePt t="33767" x="8986838" y="6164263"/>
          <p14:tracePt t="33775" x="9129713" y="6211888"/>
          <p14:tracePt t="33780" x="9169400" y="6219825"/>
          <p14:tracePt t="33784" x="9274175" y="6235700"/>
          <p14:tracePt t="33792" x="9353550" y="6259513"/>
          <p14:tracePt t="33795" x="9377363" y="6259513"/>
          <p14:tracePt t="33797" x="9401175" y="6267450"/>
          <p14:tracePt t="33799" x="9432925" y="6267450"/>
          <p14:tracePt t="33802" x="9440863" y="6267450"/>
          <p14:tracePt t="33811" x="9504363" y="6291263"/>
          <p14:tracePt t="33814" x="9520238" y="6299200"/>
          <p14:tracePt t="33817" x="9528175" y="6299200"/>
          <p14:tracePt t="33825" x="9544050" y="6315075"/>
          <p14:tracePt t="33828" x="9551988" y="6323013"/>
          <p14:tracePt t="33837" x="9567863" y="6323013"/>
          <p14:tracePt t="33845" x="9575800" y="6330950"/>
          <p14:tracePt t="33868" x="9585325" y="6330950"/>
          <p14:tracePt t="33935" x="9575800" y="6330950"/>
          <p14:tracePt t="33949" x="9480550" y="6338888"/>
          <p14:tracePt t="33965" x="9002713" y="6388100"/>
          <p14:tracePt t="33979" x="8443913" y="6299200"/>
          <p14:tracePt t="33992" x="8229600" y="6188075"/>
          <p14:tracePt t="33998" x="8148638" y="6116638"/>
          <p14:tracePt t="34003" x="8132763" y="6100763"/>
          <p14:tracePt t="34038" x="8132763" y="6092825"/>
          <p14:tracePt t="34507" x="8124825" y="6092825"/>
          <p14:tracePt t="34517" x="8116888" y="6084888"/>
          <p14:tracePt t="34529" x="8101013" y="6084888"/>
          <p14:tracePt t="34542" x="7934325" y="6076950"/>
          <p14:tracePt t="34551" x="7839075" y="6076950"/>
          <p14:tracePt t="34564" x="7135813" y="6100763"/>
          <p14:tracePt t="34578" x="6538913" y="6172200"/>
          <p14:tracePt t="34593" x="5995988" y="6291263"/>
          <p14:tracePt t="34607" x="5765800" y="6338888"/>
          <p14:tracePt t="34615" x="5724525" y="6338888"/>
          <p14:tracePt t="34622" x="5716588" y="6338888"/>
          <p14:tracePt t="34628" x="5708650" y="6338888"/>
          <p14:tracePt t="34633" x="5700713" y="6330950"/>
          <p14:tracePt t="34641" x="5668963" y="6299200"/>
          <p14:tracePt t="34646" x="5629275" y="6259513"/>
          <p14:tracePt t="34650" x="5605463" y="6235700"/>
          <p14:tracePt t="34652" x="5573713" y="6227763"/>
          <p14:tracePt t="34655" x="5549900" y="6211888"/>
          <p14:tracePt t="34660" x="5526088" y="6203950"/>
          <p14:tracePt t="34662" x="5478463" y="6203950"/>
          <p14:tracePt t="34664" x="5438775" y="6203950"/>
          <p14:tracePt t="34667" x="5414963" y="6211888"/>
          <p14:tracePt t="34668" x="5397500" y="6219825"/>
          <p14:tracePt t="34671" x="5381625" y="6227763"/>
          <p14:tracePt t="34678" x="5286375" y="6259513"/>
          <p14:tracePt t="34681" x="5262563" y="6267450"/>
          <p14:tracePt t="34684" x="5191125" y="6283325"/>
          <p14:tracePt t="34692" x="5103813" y="6315075"/>
          <p14:tracePt t="34703" x="4999038" y="6338888"/>
          <p14:tracePt t="34706" x="4975225" y="6338888"/>
          <p14:tracePt t="34710" x="4935538" y="6338888"/>
          <p14:tracePt t="34716" x="4903788" y="6330950"/>
          <p14:tracePt t="34720" x="4879975" y="6315075"/>
          <p14:tracePt t="34726" x="4872038" y="6315075"/>
          <p14:tracePt t="34734" x="4840288" y="6307138"/>
          <p14:tracePt t="34737" x="4832350" y="6307138"/>
          <p14:tracePt t="34748" x="4832350" y="6299200"/>
          <p14:tracePt t="34788" x="4840288" y="6299200"/>
          <p14:tracePt t="34790" x="4856163" y="6307138"/>
          <p14:tracePt t="34794" x="4903788" y="6330950"/>
          <p14:tracePt t="34796" x="4943475" y="6348413"/>
          <p14:tracePt t="34798" x="4959350" y="6364288"/>
          <p14:tracePt t="34806" x="5056188" y="6411913"/>
          <p14:tracePt t="34809" x="5183188" y="6467475"/>
          <p14:tracePt t="34810" x="5214938" y="6475413"/>
          <p14:tracePt t="34817" x="5341938" y="6538913"/>
          <p14:tracePt t="34822" x="5462588" y="6578600"/>
          <p14:tracePt t="34824" x="5518150" y="6594475"/>
          <p14:tracePt t="34828" x="5621338" y="6626225"/>
          <p14:tracePt t="34830" x="5653088" y="6642100"/>
          <p14:tracePt t="34840" x="5924550" y="6707188"/>
          <p14:tracePt t="34847" x="6116638" y="6723063"/>
          <p14:tracePt t="34850" x="6219825" y="6723063"/>
          <p14:tracePt t="34852" x="6291263" y="6731000"/>
          <p14:tracePt t="34860" x="6426200" y="6731000"/>
          <p14:tracePt t="34863" x="6515100" y="6731000"/>
          <p14:tracePt t="34866" x="6570663" y="6731000"/>
          <p14:tracePt t="34868" x="6602413" y="6723063"/>
          <p14:tracePt t="34874" x="6634163" y="6723063"/>
          <p14:tracePt t="34880" x="6689725" y="6707188"/>
          <p14:tracePt t="34883" x="6689725" y="6699250"/>
          <p14:tracePt t="34896" x="6642100" y="6673850"/>
          <p14:tracePt t="34900" x="6634163" y="6665913"/>
          <p14:tracePt t="34909" x="6378575" y="6610350"/>
          <p14:tracePt t="34914" x="6330950" y="6602413"/>
          <p14:tracePt t="34921" x="6083300" y="6578600"/>
          <p14:tracePt t="34924" x="5789613" y="6570663"/>
          <p14:tracePt t="34940" x="5302250" y="6562725"/>
          <p14:tracePt t="34945" x="4584700" y="6562725"/>
          <p14:tracePt t="34954" x="3994150" y="6546850"/>
          <p14:tracePt t="34957" x="3859213" y="6546850"/>
          <p14:tracePt t="34959" x="3651250" y="6538913"/>
          <p14:tracePt t="34961" x="3587750" y="6538913"/>
          <p14:tracePt t="34969" x="3141663" y="6523038"/>
          <p14:tracePt t="34973" x="2774950" y="6523038"/>
          <p14:tracePt t="34977" x="2574925" y="6530975"/>
          <p14:tracePt t="34980" x="2400300" y="6530975"/>
          <p14:tracePt t="34988" x="2128838" y="6546850"/>
          <p14:tracePt t="34993" x="1962150" y="6546850"/>
          <p14:tracePt t="34998" x="1841500" y="6562725"/>
          <p14:tracePt t="35001" x="1778000" y="6562725"/>
          <p14:tracePt t="35007" x="1698625" y="6578600"/>
          <p14:tracePt t="35009" x="1682750" y="6586538"/>
          <p14:tracePt t="35011" x="1643063" y="6594475"/>
          <p14:tracePt t="35021" x="1619250" y="6594475"/>
          <p14:tracePt t="35023" x="1603375" y="6594475"/>
          <p14:tracePt t="35096" x="1595438" y="6594475"/>
          <p14:tracePt t="35105" x="1579563" y="6594475"/>
          <p14:tracePt t="35110" x="1571625" y="6594475"/>
          <p14:tracePt t="35114" x="1538288" y="6594475"/>
          <p14:tracePt t="35119" x="1522413" y="6578600"/>
          <p14:tracePt t="35125" x="1514475" y="6578600"/>
          <p14:tracePt t="35129" x="1498600" y="6570663"/>
          <p14:tracePt t="35134" x="1474788" y="6562725"/>
          <p14:tracePt t="35144" x="1466850" y="6554788"/>
          <p14:tracePt t="35155" x="1458913" y="6554788"/>
          <p14:tracePt t="35162" x="1450975" y="6554788"/>
          <p14:tracePt t="35167" x="1450975" y="6546850"/>
          <p14:tracePt t="35174" x="1450975" y="6538913"/>
          <p14:tracePt t="35183" x="1474788" y="6530975"/>
          <p14:tracePt t="35192" x="1506538" y="6515100"/>
          <p14:tracePt t="35197" x="1571625" y="6491288"/>
          <p14:tracePt t="35205" x="1651000" y="6451600"/>
          <p14:tracePt t="35209" x="1730375" y="6427788"/>
          <p14:tracePt t="35215" x="1809750" y="6396038"/>
          <p14:tracePt t="35218" x="1881188" y="6388100"/>
          <p14:tracePt t="35222" x="1912938" y="6372225"/>
          <p14:tracePt t="35223" x="1954213" y="6356350"/>
          <p14:tracePt t="35225" x="2009775" y="6348413"/>
          <p14:tracePt t="35227" x="2049463" y="6323013"/>
          <p14:tracePt t="35229" x="2081213" y="6315075"/>
          <p14:tracePt t="35230" x="2112963" y="6307138"/>
          <p14:tracePt t="35232" x="2144713" y="6307138"/>
          <p14:tracePt t="35234" x="2176463" y="6283325"/>
          <p14:tracePt t="35235" x="2208213" y="6275388"/>
          <p14:tracePt t="35237" x="2232025" y="6259513"/>
          <p14:tracePt t="35238" x="2239963" y="6259513"/>
          <p14:tracePt t="35240" x="2281238" y="6243638"/>
          <p14:tracePt t="35242" x="2320925" y="6235700"/>
          <p14:tracePt t="35244" x="2328863" y="6227763"/>
          <p14:tracePt t="35247" x="2368550" y="6211888"/>
          <p14:tracePt t="35248" x="2384425" y="6203950"/>
          <p14:tracePt t="35250" x="2424113" y="6196013"/>
          <p14:tracePt t="35252" x="2424113" y="6188075"/>
          <p14:tracePt t="35261" x="2479675" y="6172200"/>
          <p14:tracePt t="35264" x="2503488" y="6164263"/>
          <p14:tracePt t="35266" x="2511425" y="6156325"/>
          <p14:tracePt t="35268" x="2519363" y="6148388"/>
          <p14:tracePt t="35270" x="2527300" y="6148388"/>
          <p14:tracePt t="35274" x="2535238" y="6140450"/>
          <p14:tracePt t="35299" x="2487613" y="6148388"/>
          <p14:tracePt t="35305" x="2479675" y="6148388"/>
          <p14:tracePt t="35309" x="2392363" y="6140450"/>
          <p14:tracePt t="35318" x="2255838" y="6132513"/>
          <p14:tracePt t="35321" x="2120900" y="6132513"/>
          <p14:tracePt t="35325" x="2017713" y="6132513"/>
          <p14:tracePt t="35326" x="2001838" y="6132513"/>
          <p14:tracePt t="35335" x="1785938" y="6132513"/>
          <p14:tracePt t="35339" x="1595438" y="6124575"/>
          <p14:tracePt t="35345" x="1403350" y="6124575"/>
          <p14:tracePt t="35347" x="1316038" y="6116638"/>
          <p14:tracePt t="35353" x="1195388" y="6116638"/>
          <p14:tracePt t="35356" x="1052513" y="6116638"/>
          <p14:tracePt t="35358" x="996950" y="6116638"/>
          <p14:tracePt t="35364" x="868363" y="6116638"/>
          <p14:tracePt t="35366" x="860425" y="6116638"/>
          <p14:tracePt t="35368" x="812800" y="6116638"/>
          <p14:tracePt t="35370" x="804863" y="6116638"/>
          <p14:tracePt t="35379" x="733425" y="6116638"/>
          <p14:tracePt t="35398" x="741363" y="6108700"/>
          <p14:tracePt t="35405" x="757238" y="6100763"/>
          <p14:tracePt t="35409" x="820738" y="6084888"/>
          <p14:tracePt t="35414" x="885825" y="6084888"/>
          <p14:tracePt t="35422" x="1020763" y="6076950"/>
          <p14:tracePt t="35426" x="1092200" y="6076950"/>
          <p14:tracePt t="35429" x="1211263" y="6076950"/>
          <p14:tracePt t="35431" x="1236663" y="6076950"/>
          <p14:tracePt t="35439" x="1498600" y="6076950"/>
          <p14:tracePt t="35448" x="1706563" y="6076950"/>
          <p14:tracePt t="35451" x="1897063" y="6076950"/>
          <p14:tracePt t="35460" x="2281238" y="6076950"/>
          <p14:tracePt t="35467" x="2598738" y="6069013"/>
          <p14:tracePt t="35470" x="2814638" y="6061075"/>
          <p14:tracePt t="35480" x="3284538" y="6045200"/>
          <p14:tracePt t="35483" x="3524250" y="6029325"/>
          <p14:tracePt t="35487" x="3771900" y="6013450"/>
          <p14:tracePt t="35495" x="4122738" y="5995988"/>
          <p14:tracePt t="35498" x="4257675" y="5995988"/>
          <p14:tracePt t="35500" x="4297363" y="5995988"/>
          <p14:tracePt t="35510" x="4776788" y="5956300"/>
          <p14:tracePt t="35519" x="5080000" y="5932488"/>
          <p14:tracePt t="35523" x="5270500" y="5916613"/>
          <p14:tracePt t="35528" x="5454650" y="5916613"/>
          <p14:tracePt t="35530" x="5518150" y="5908675"/>
          <p14:tracePt t="35533" x="5692775" y="5908675"/>
          <p14:tracePt t="35542" x="5956300" y="5900738"/>
          <p14:tracePt t="35545" x="6091238" y="5900738"/>
          <p14:tracePt t="35553" x="6354763" y="5900738"/>
          <p14:tracePt t="35559" x="6386513" y="5900738"/>
          <p14:tracePt t="35563" x="6586538" y="5900738"/>
          <p14:tracePt t="35567" x="6777038" y="5900738"/>
          <p14:tracePt t="35572" x="6889750" y="5908675"/>
          <p14:tracePt t="35575" x="6953250" y="5908675"/>
          <p14:tracePt t="35578" x="7161213" y="5908675"/>
          <p14:tracePt t="35581" x="7232650" y="5908675"/>
          <p14:tracePt t="35585" x="7319963" y="5908675"/>
          <p14:tracePt t="35587" x="7343775" y="5908675"/>
          <p14:tracePt t="35594" x="7454900" y="5900738"/>
          <p14:tracePt t="35602" x="7512050" y="5900738"/>
          <p14:tracePt t="35604" x="7535863" y="5900738"/>
          <p14:tracePt t="35607" x="7543800" y="5900738"/>
          <p14:tracePt t="35612" x="7551738" y="5900738"/>
          <p14:tracePt t="35616" x="7551738" y="5892800"/>
          <p14:tracePt t="35716" x="7543800" y="5892800"/>
          <p14:tracePt t="35725" x="7512050" y="5908675"/>
          <p14:tracePt t="35736" x="7439025" y="5924550"/>
          <p14:tracePt t="35753" x="7024688" y="5980113"/>
          <p14:tracePt t="35767" x="6426200" y="6021388"/>
          <p14:tracePt t="35780" x="5821363" y="6037263"/>
          <p14:tracePt t="35794" x="5119688" y="6061075"/>
          <p14:tracePt t="35806" x="4521200" y="6092825"/>
          <p14:tracePt t="35818" x="3803650" y="6140450"/>
          <p14:tracePt t="35829" x="3260725" y="6148388"/>
          <p14:tracePt t="35843" x="2679700" y="6180138"/>
          <p14:tracePt t="35855" x="2216150" y="6219825"/>
          <p14:tracePt t="35866" x="1954213" y="6243638"/>
          <p14:tracePt t="35876" x="1857375" y="6251575"/>
          <p14:tracePt t="35884" x="1778000" y="6267450"/>
          <p14:tracePt t="35889" x="1754188" y="6267450"/>
          <p14:tracePt t="35992" x="1809750" y="6251575"/>
          <p14:tracePt t="36006" x="2033588" y="6227763"/>
          <p14:tracePt t="36019" x="2574925" y="6211888"/>
          <p14:tracePt t="36031" x="3101975" y="6164263"/>
          <p14:tracePt t="36042" x="3660775" y="6140450"/>
          <p14:tracePt t="36055" x="4473575" y="6124575"/>
          <p14:tracePt t="36072" x="5286375" y="6108700"/>
          <p14:tracePt t="36085" x="5805488" y="6108700"/>
          <p14:tracePt t="36099" x="6148388" y="6132513"/>
          <p14:tracePt t="36110" x="6323013" y="6164263"/>
          <p14:tracePt t="36122" x="6475413" y="6180138"/>
          <p14:tracePt t="36134" x="6570663" y="6188075"/>
          <p14:tracePt t="36140" x="6610350" y="6188075"/>
          <p14:tracePt t="36147" x="6618288" y="6188075"/>
          <p14:tracePt t="36152" x="6626225" y="6188075"/>
          <p14:tracePt t="36171" x="6634163" y="6188075"/>
          <p14:tracePt t="36187" x="6626225" y="6188075"/>
          <p14:tracePt t="36316" x="6634163" y="6188075"/>
          <p14:tracePt t="36324" x="6634163" y="6196013"/>
          <p14:tracePt t="36377" x="6642100" y="6196013"/>
          <p14:tracePt t="36389" x="6689725" y="6196013"/>
          <p14:tracePt t="36405" x="6897688" y="6172200"/>
          <p14:tracePt t="36418" x="7169150" y="6132513"/>
          <p14:tracePt t="36431" x="7512050" y="6092825"/>
          <p14:tracePt t="36443" x="7789863" y="6053138"/>
          <p14:tracePt t="36454" x="7894638" y="6029325"/>
          <p14:tracePt t="36467" x="8108950" y="5972175"/>
          <p14:tracePt t="36471" x="8116888" y="5964238"/>
          <p14:tracePt t="36480" x="8180388" y="5932488"/>
          <p14:tracePt t="36492" x="8221663" y="5868988"/>
          <p14:tracePt t="36502" x="8229600" y="5829300"/>
          <p14:tracePt t="36512" x="8229600" y="5765800"/>
          <p14:tracePt t="36523" x="8205788" y="5694363"/>
          <p14:tracePt t="36536" x="8156575" y="5613400"/>
          <p14:tracePt t="36549" x="8093075" y="5526088"/>
          <p14:tracePt t="36561" x="8045450" y="5454650"/>
          <p14:tracePt t="36573" x="7989888" y="5383213"/>
          <p14:tracePt t="36584" x="7966075" y="5351463"/>
          <p14:tracePt t="36595" x="7950200" y="5270500"/>
          <p14:tracePt t="36605" x="7942263" y="5222875"/>
          <p14:tracePt t="36617" x="7942263" y="5143500"/>
          <p14:tracePt t="36624" x="7942263" y="5095875"/>
          <p14:tracePt t="36634" x="7942263" y="5056188"/>
          <p14:tracePt t="36642" x="7950200" y="5024438"/>
          <p14:tracePt t="36649" x="7942263" y="5016500"/>
          <p14:tracePt t="36673" x="7942263" y="5008563"/>
          <p14:tracePt t="36702" x="7934325" y="5008563"/>
          <p14:tracePt t="36860" x="7918450" y="5016500"/>
          <p14:tracePt t="36871" x="7839075" y="5048250"/>
          <p14:tracePt t="36884" x="7758113" y="5072063"/>
          <p14:tracePt t="36892" x="7726363" y="5080000"/>
          <p14:tracePt t="36899" x="7726363" y="5040313"/>
          <p14:tracePt t="36913" x="7710488" y="4967288"/>
          <p14:tracePt t="36926" x="7543800" y="4967288"/>
          <p14:tracePt t="36939" x="7232650" y="4984750"/>
          <p14:tracePt t="36953" x="6842125" y="5008563"/>
          <p14:tracePt t="36965" x="6523038" y="5032375"/>
          <p14:tracePt t="36979" x="5876925" y="5072063"/>
          <p14:tracePt t="36992" x="5389563" y="5087938"/>
          <p14:tracePt t="37005" x="4919663" y="5095875"/>
          <p14:tracePt t="37018" x="4513263" y="5103813"/>
          <p14:tracePt t="37032" x="4002088" y="5119688"/>
          <p14:tracePt t="37045" x="3668713" y="5127625"/>
          <p14:tracePt t="37058" x="3429000" y="5143500"/>
          <p14:tracePt t="37074" x="3094038" y="5167313"/>
          <p14:tracePt t="37084" x="2901950" y="5199063"/>
          <p14:tracePt t="37097" x="2598738" y="5230813"/>
          <p14:tracePt t="37110" x="2336800" y="5262563"/>
          <p14:tracePt t="37123" x="2176463" y="5270500"/>
          <p14:tracePt t="37132" x="2128838" y="5278438"/>
          <p14:tracePt t="37141" x="2057400" y="5278438"/>
          <p14:tracePt t="37150" x="2009775" y="5278438"/>
          <p14:tracePt t="37158" x="1962150" y="5262563"/>
          <p14:tracePt t="37172" x="1857375" y="5254625"/>
          <p14:tracePt t="37184" x="1730375" y="5238750"/>
          <p14:tracePt t="37197" x="1619250" y="5238750"/>
          <p14:tracePt t="37208" x="1514475" y="5230813"/>
          <p14:tracePt t="37219" x="1419225" y="5222875"/>
          <p14:tracePt t="37232" x="1331913" y="5222875"/>
          <p14:tracePt t="37242" x="1252538" y="5222875"/>
          <p14:tracePt t="37253" x="1179513" y="5222875"/>
          <p14:tracePt t="37264" x="1108075" y="5222875"/>
          <p14:tracePt t="37273" x="1012825" y="5222875"/>
          <p14:tracePt t="37285" x="796925" y="5238750"/>
          <p14:tracePt t="37299" x="550863" y="5262563"/>
          <p14:tracePt t="37308" x="430213" y="5270500"/>
          <p14:tracePt t="37315" x="358775" y="5270500"/>
          <p14:tracePt t="39888" x="319088" y="5278438"/>
          <p14:tracePt t="39898" x="295275" y="5294313"/>
          <p14:tracePt t="39904" x="271463" y="5294313"/>
          <p14:tracePt t="39915" x="231775" y="5302250"/>
          <p14:tracePt t="39929" x="111125" y="5343525"/>
          <p14:tracePt t="39943" x="0" y="5367338"/>
          <p14:tracePt t="40066" x="438150" y="5407025"/>
          <p14:tracePt t="40082" x="733425" y="5343525"/>
          <p14:tracePt t="40097" x="781050" y="5294313"/>
          <p14:tracePt t="40106" x="812800" y="5262563"/>
          <p14:tracePt t="40115" x="812800" y="5246688"/>
          <p14:tracePt t="40120" x="812800" y="5238750"/>
          <p14:tracePt t="40157" x="844550" y="5254625"/>
          <p14:tracePt t="40169" x="1004888" y="5286375"/>
          <p14:tracePt t="40183" x="1300163" y="5310188"/>
          <p14:tracePt t="40196" x="1571625" y="5310188"/>
          <p14:tracePt t="40210" x="1857375" y="5278438"/>
          <p14:tracePt t="40220" x="2025650" y="5270500"/>
          <p14:tracePt t="40232" x="2184400" y="5270500"/>
          <p14:tracePt t="40245" x="2384425" y="5335588"/>
          <p14:tracePt t="40260" x="2574925" y="5446713"/>
          <p14:tracePt t="40272" x="2719388" y="5557838"/>
          <p14:tracePt t="40283" x="2814638" y="5645150"/>
          <p14:tracePt t="40293" x="2878138" y="5694363"/>
          <p14:tracePt t="40303" x="2917825" y="5757863"/>
          <p14:tracePt t="40309" x="2925763" y="5765800"/>
          <p14:tracePt t="40316" x="2941638" y="5773738"/>
          <p14:tracePt t="40353" x="2917825" y="5773738"/>
          <p14:tracePt t="40359" x="2894013" y="5781675"/>
          <p14:tracePt t="40367" x="2878138" y="5781675"/>
          <p14:tracePt t="40379" x="2814638" y="5773738"/>
          <p14:tracePt t="40390" x="2711450" y="5773738"/>
          <p14:tracePt t="40403" x="2487613" y="5821363"/>
          <p14:tracePt t="40417" x="2239963" y="5853113"/>
          <p14:tracePt t="40431" x="1865313" y="5940425"/>
          <p14:tracePt t="40444" x="1595438" y="6005513"/>
          <p14:tracePt t="40456" x="1419225" y="6045200"/>
          <p14:tracePt t="40469" x="1308100" y="6069013"/>
          <p14:tracePt t="40475" x="1276350" y="6069013"/>
          <p14:tracePt t="40481" x="1260475" y="6076950"/>
          <p14:tracePt t="40489" x="1252538" y="6084888"/>
          <p14:tracePt t="40500" x="1228725" y="6092825"/>
          <p14:tracePt t="40509" x="1220788" y="6100763"/>
          <p14:tracePt t="40518" x="1211263" y="6100763"/>
          <p14:tracePt t="40526" x="1203325" y="6108700"/>
          <p14:tracePt t="40532" x="1195388" y="6116638"/>
          <p14:tracePt t="40546" x="1195388" y="6124575"/>
          <p14:tracePt t="40628" x="1195388" y="6116638"/>
          <p14:tracePt t="40633" x="1211263" y="6116638"/>
          <p14:tracePt t="40639" x="1220788" y="6116638"/>
          <p14:tracePt t="40646" x="1228725" y="6108700"/>
          <p14:tracePt t="40656" x="1260475" y="6100763"/>
          <p14:tracePt t="40659" x="1268413" y="6100763"/>
          <p14:tracePt t="40668" x="1284288" y="6076950"/>
          <p14:tracePt t="40678" x="1300163" y="6053138"/>
          <p14:tracePt t="40688" x="1308100" y="6021388"/>
          <p14:tracePt t="40697" x="1308100" y="5995988"/>
          <p14:tracePt t="40703" x="1308100" y="5964238"/>
          <p14:tracePt t="40715" x="1308100" y="5956300"/>
          <p14:tracePt t="40768" x="1316038" y="5956300"/>
          <p14:tracePt t="40775" x="1323975" y="5948363"/>
          <p14:tracePt t="40783" x="1347788" y="5932488"/>
          <p14:tracePt t="40799" x="1379538" y="5932488"/>
          <p14:tracePt t="40809" x="1403350" y="5932488"/>
          <p14:tracePt t="40822" x="1458913" y="5948363"/>
          <p14:tracePt t="40837" x="1833563" y="6045200"/>
          <p14:tracePt t="40846" x="2065338" y="6092825"/>
          <p14:tracePt t="40859" x="2751138" y="6172200"/>
          <p14:tracePt t="40875" x="3524250" y="6188075"/>
          <p14:tracePt t="40884" x="3954463" y="6188075"/>
          <p14:tracePt t="40897" x="4872038" y="6180138"/>
          <p14:tracePt t="40911" x="5430838" y="6156325"/>
          <p14:tracePt t="40924" x="6219825" y="6092825"/>
          <p14:tracePt t="40938" x="6810375" y="6069013"/>
          <p14:tracePt t="40951" x="7288213" y="6069013"/>
          <p14:tracePt t="40964" x="7662863" y="6069013"/>
          <p14:tracePt t="40976" x="8045450" y="6084888"/>
          <p14:tracePt t="40986" x="8148638" y="6100763"/>
          <p14:tracePt t="40998" x="8245475" y="6092825"/>
          <p14:tracePt t="41022" x="8237538" y="6092825"/>
          <p14:tracePt t="41043" x="8245475" y="6092825"/>
          <p14:tracePt t="41219" x="8229600" y="6100763"/>
          <p14:tracePt t="41233" x="8229600" y="6092825"/>
          <p14:tracePt t="41252" x="8221663" y="6084888"/>
          <p14:tracePt t="41261" x="8213725" y="6061075"/>
          <p14:tracePt t="41272" x="8172450" y="5995988"/>
          <p14:tracePt t="41281" x="8156575" y="5940425"/>
          <p14:tracePt t="41292" x="8124825" y="5853113"/>
          <p14:tracePt t="41305" x="8093075" y="5718175"/>
          <p14:tracePt t="41317" x="8037513" y="5597525"/>
          <p14:tracePt t="41330" x="7862888" y="5391150"/>
          <p14:tracePt t="41343" x="7567613" y="5230813"/>
          <p14:tracePt t="41356" x="7177088" y="5080000"/>
          <p14:tracePt t="41369" x="6705600" y="4967288"/>
          <p14:tracePt t="41381" x="6235700" y="4927600"/>
          <p14:tracePt t="41395" x="5861050" y="4919663"/>
          <p14:tracePt t="41408" x="5541963" y="4951413"/>
          <p14:tracePt t="41422" x="5238750" y="5040313"/>
          <p14:tracePt t="41434" x="5056188" y="5119688"/>
          <p14:tracePt t="41443" x="4943475" y="5191125"/>
          <p14:tracePt t="41451" x="4895850" y="5246688"/>
          <p14:tracePt t="41463" x="4848225" y="5302250"/>
          <p14:tracePt t="41471" x="4824413" y="5335588"/>
          <p14:tracePt t="41478" x="4800600" y="5359400"/>
          <p14:tracePt t="41486" x="4800600" y="5367338"/>
          <p14:tracePt t="41491" x="4800600" y="5375275"/>
          <p14:tracePt t="41522" x="4792663" y="5375275"/>
          <p14:tracePt t="41543" x="4792663" y="5367338"/>
          <p14:tracePt t="41564" x="4784725" y="5359400"/>
          <p14:tracePt t="41573" x="4776788" y="5335588"/>
          <p14:tracePt t="41583" x="4768850" y="5302250"/>
          <p14:tracePt t="41592" x="4752975" y="5278438"/>
          <p14:tracePt t="41604" x="4737100" y="5254625"/>
          <p14:tracePt t="41614" x="4705350" y="5199063"/>
          <p14:tracePt t="41624" x="4672013" y="5143500"/>
          <p14:tracePt t="41637" x="4648200" y="5111750"/>
          <p14:tracePt t="41645" x="4632325" y="5087938"/>
          <p14:tracePt t="41655" x="4600575" y="5072063"/>
          <p14:tracePt t="41664" x="4576763" y="5064125"/>
          <p14:tracePt t="41672" x="4545013" y="5048250"/>
          <p14:tracePt t="41683" x="4481513" y="5032375"/>
          <p14:tracePt t="41692" x="4362450" y="5016500"/>
          <p14:tracePt t="41706" x="4194175" y="5040313"/>
          <p14:tracePt t="41716" x="4035425" y="5064125"/>
          <p14:tracePt t="41730" x="3835400" y="5111750"/>
          <p14:tracePt t="41744" x="3603625" y="5151438"/>
          <p14:tracePt t="41757" x="3349625" y="5175250"/>
          <p14:tracePt t="41773" x="3022600" y="5199063"/>
          <p14:tracePt t="41789" x="2703513" y="5199063"/>
          <p14:tracePt t="41801" x="2574925" y="5199063"/>
          <p14:tracePt t="41812" x="2392363" y="5199063"/>
          <p14:tracePt t="41821" x="2344738" y="5199063"/>
          <p14:tracePt t="41832" x="2120900" y="5175250"/>
          <p14:tracePt t="41843" x="2025650" y="5167313"/>
          <p14:tracePt t="41854" x="1946275" y="5151438"/>
          <p14:tracePt t="41863" x="1922463" y="5151438"/>
          <p14:tracePt t="41871" x="1897063" y="5143500"/>
          <p14:tracePt t="41876" x="1881188" y="5143500"/>
          <p14:tracePt t="41898" x="1865313" y="5135563"/>
          <p14:tracePt t="41904" x="1849438" y="5135563"/>
          <p14:tracePt t="41917" x="1817688" y="5135563"/>
          <p14:tracePt t="41938" x="1714500" y="5135563"/>
          <p14:tracePt t="41947" x="1666875" y="5127625"/>
          <p14:tracePt t="41957" x="1651000" y="5119688"/>
          <p14:tracePt t="41963" x="1635125" y="5119688"/>
          <p14:tracePt t="41968" x="1635125" y="5111750"/>
          <p14:tracePt t="41973" x="1627188" y="5111750"/>
          <p14:tracePt t="42004" x="1635125" y="5111750"/>
          <p14:tracePt t="42020" x="1666875" y="5119688"/>
          <p14:tracePt t="42030" x="1706563" y="5119688"/>
          <p14:tracePt t="42045" x="1833563" y="5127625"/>
          <p14:tracePt t="42058" x="2049463" y="5119688"/>
          <p14:tracePt t="42072" x="2281238" y="5080000"/>
          <p14:tracePt t="42084" x="2543175" y="5048250"/>
          <p14:tracePt t="42098" x="2790825" y="5024438"/>
          <p14:tracePt t="42111" x="3038475" y="4992688"/>
          <p14:tracePt t="42119" x="3101975" y="4992688"/>
          <p14:tracePt t="42126" x="3149600" y="4984750"/>
          <p14:tracePt t="42279" x="3141663" y="4984750"/>
          <p14:tracePt t="42288" x="3133725" y="4984750"/>
          <p14:tracePt t="42297" x="3125788" y="4984750"/>
          <p14:tracePt t="42311" x="3117850" y="4984750"/>
          <p14:tracePt t="42320" x="3094038" y="4992688"/>
          <p14:tracePt t="42336" x="3070225" y="4992688"/>
          <p14:tracePt t="42342" x="3062288" y="5000625"/>
          <p14:tracePt t="42348" x="3054350" y="5000625"/>
          <p14:tracePt t="42352" x="3038475" y="5008563"/>
          <p14:tracePt t="42360" x="3030538" y="5016500"/>
          <p14:tracePt t="42368" x="3014663" y="5016500"/>
          <p14:tracePt t="42380" x="2949575" y="5024438"/>
          <p14:tracePt t="42390" x="2909888" y="5024438"/>
          <p14:tracePt t="42398" x="2886075" y="5032375"/>
          <p14:tracePt t="42404" x="2870200" y="5040313"/>
          <p14:tracePt t="42410" x="2862263" y="5040313"/>
          <p14:tracePt t="42424" x="2862263" y="5048250"/>
          <p14:tracePt t="42630" x="2862263" y="5056188"/>
          <p14:tracePt t="42744" x="2862263" y="5064125"/>
          <p14:tracePt t="42758" x="2878138" y="5103813"/>
          <p14:tracePt t="42771" x="2933700" y="5159375"/>
          <p14:tracePt t="42784" x="3014663" y="5230813"/>
          <p14:tracePt t="42792" x="3054350" y="5262563"/>
          <p14:tracePt t="42805" x="3133725" y="5310188"/>
          <p14:tracePt t="42819" x="3252788" y="5359400"/>
          <p14:tracePt t="42828" x="3268663" y="5391150"/>
          <p14:tracePt t="42840" x="3333750" y="5414963"/>
          <p14:tracePt t="42849" x="3381375" y="5430838"/>
          <p14:tracePt t="42858" x="3429000" y="5438775"/>
          <p14:tracePt t="42867" x="3492500" y="5470525"/>
          <p14:tracePt t="42876" x="3563938" y="5518150"/>
          <p14:tracePt t="42883" x="3587750" y="5526088"/>
          <p14:tracePt t="42889" x="3635375" y="5549900"/>
          <p14:tracePt t="42897" x="3668713" y="5565775"/>
          <p14:tracePt t="42901" x="3676650" y="5573713"/>
          <p14:tracePt t="42905" x="3684588" y="5573713"/>
          <p14:tracePt t="42911" x="3700463" y="5581650"/>
          <p14:tracePt t="42919" x="3732213" y="5581650"/>
          <p14:tracePt t="42924" x="3748088" y="5581650"/>
          <p14:tracePt t="42930" x="3787775" y="5581650"/>
          <p14:tracePt t="42937" x="3811588" y="5581650"/>
          <p14:tracePt t="42945" x="3890963" y="5573713"/>
          <p14:tracePt t="42952" x="3970338" y="5557838"/>
          <p14:tracePt t="42959" x="4035425" y="5549900"/>
          <p14:tracePt t="42968" x="4083050" y="5565775"/>
          <p14:tracePt t="42974" x="4146550" y="5565775"/>
          <p14:tracePt t="42983" x="4265613" y="5565775"/>
          <p14:tracePt t="42991" x="4386263" y="5565775"/>
          <p14:tracePt t="42999" x="4616450" y="5557838"/>
          <p14:tracePt t="43006" x="4887913" y="5541963"/>
          <p14:tracePt t="43016" x="5310188" y="5510213"/>
          <p14:tracePt t="43024" x="5645150" y="5462588"/>
          <p14:tracePt t="43032" x="6075363" y="5399088"/>
          <p14:tracePt t="43041" x="6459538" y="5335588"/>
          <p14:tracePt t="43049" x="6810375" y="5262563"/>
          <p14:tracePt t="43058" x="7240588" y="5159375"/>
          <p14:tracePt t="43066" x="7615238" y="5080000"/>
          <p14:tracePt t="43074" x="8140700" y="4976813"/>
          <p14:tracePt t="43082" x="8699500" y="4903788"/>
          <p14:tracePt t="43091" x="9042400" y="4856163"/>
          <p14:tracePt t="43100" x="9393238" y="4824413"/>
          <p14:tracePt t="43107" x="9664700" y="4792663"/>
          <p14:tracePt t="43114" x="9983788" y="4737100"/>
          <p14:tracePt t="43124" x="10190163" y="4705350"/>
          <p14:tracePt t="43135" x="10326688" y="4673600"/>
          <p14:tracePt t="43141" x="10414000" y="4665663"/>
          <p14:tracePt t="43146" x="10445750" y="4665663"/>
          <p14:tracePt t="43153" x="10501313" y="4657725"/>
          <p14:tracePt t="43160" x="10541000" y="4641850"/>
          <p14:tracePt t="43165" x="10525125" y="4641850"/>
          <p14:tracePt t="43183" x="10533063" y="4641850"/>
          <p14:tracePt t="43193" x="10541000" y="4633913"/>
          <p14:tracePt t="43215" x="10548938" y="4633913"/>
          <p14:tracePt t="43252" x="10541000" y="4633913"/>
          <p14:tracePt t="43285" x="10533063" y="4633913"/>
          <p14:tracePt t="43293" x="10525125" y="4633913"/>
          <p14:tracePt t="43296" x="10517188" y="4633913"/>
          <p14:tracePt t="43301" x="10501313" y="4633913"/>
          <p14:tracePt t="43308" x="10485438" y="4633913"/>
          <p14:tracePt t="43311" x="10461625" y="4641850"/>
          <p14:tracePt t="43314" x="10453688" y="4641850"/>
          <p14:tracePt t="43318" x="10445750" y="4641850"/>
          <p14:tracePt t="43323" x="10421938" y="4649788"/>
          <p14:tracePt t="43328" x="10421938" y="4657725"/>
          <p14:tracePt t="43331" x="10414000" y="4665663"/>
          <p14:tracePt t="43335" x="10398125" y="4673600"/>
          <p14:tracePt t="43338" x="10390188" y="4673600"/>
          <p14:tracePt t="43341" x="10382250" y="4681538"/>
          <p14:tracePt t="43347" x="10366375" y="4697413"/>
          <p14:tracePt t="43350" x="10358438" y="4697413"/>
          <p14:tracePt t="43352" x="10350500" y="4705350"/>
          <p14:tracePt t="43359" x="10326688" y="4713288"/>
          <p14:tracePt t="43363" x="10318750" y="4713288"/>
          <p14:tracePt t="43371" x="10310813" y="4721225"/>
          <p14:tracePt t="43379" x="10302875" y="4729163"/>
          <p14:tracePt t="43388" x="10294938" y="4729163"/>
          <p14:tracePt t="43397" x="10279063" y="4737100"/>
          <p14:tracePt t="43400" x="10269538" y="4737100"/>
          <p14:tracePt t="43408" x="10261600" y="4737100"/>
          <p14:tracePt t="43411" x="10261600" y="4745038"/>
          <p14:tracePt t="43420" x="10253663" y="4745038"/>
          <p14:tracePt t="43433" x="10245725" y="4745038"/>
          <p14:tracePt t="43435" x="10237788" y="4745038"/>
          <p14:tracePt t="43442" x="10229850" y="4745038"/>
          <p14:tracePt t="43446" x="10221913" y="4745038"/>
          <p14:tracePt t="43458" x="10213975" y="4752975"/>
          <p14:tracePt t="43462" x="10206038" y="4752975"/>
          <p14:tracePt t="43467" x="10198100" y="4760913"/>
          <p14:tracePt t="43476" x="10190163" y="4760913"/>
          <p14:tracePt t="43479" x="10182225" y="4760913"/>
          <p14:tracePt t="43482" x="10182225" y="4768850"/>
          <p14:tracePt t="43490" x="10158413" y="4776788"/>
          <p14:tracePt t="43498" x="10142538" y="4776788"/>
          <p14:tracePt t="43501" x="10134600" y="4776788"/>
          <p14:tracePt t="43506" x="10126663" y="4776788"/>
          <p14:tracePt t="43508" x="10126663" y="4784725"/>
          <p14:tracePt t="43515" x="10110788" y="4784725"/>
          <p14:tracePt t="43520" x="10102850" y="4792663"/>
          <p14:tracePt t="43529" x="10094913" y="4792663"/>
          <p14:tracePt t="43531" x="10094913" y="4800600"/>
          <p14:tracePt t="43537" x="10079038" y="4800600"/>
          <p14:tracePt t="43541" x="10071100" y="4808538"/>
          <p14:tracePt t="43550" x="10063163" y="4808538"/>
          <p14:tracePt t="43558" x="10055225" y="4808538"/>
          <p14:tracePt t="43571" x="10039350" y="4808538"/>
          <p14:tracePt t="43575" x="10031413" y="4808538"/>
          <p14:tracePt t="43581" x="10023475" y="4816475"/>
          <p14:tracePt t="43585" x="10015538" y="4816475"/>
          <p14:tracePt t="43593" x="9999663" y="4816475"/>
          <p14:tracePt t="43601" x="9983788" y="4824413"/>
          <p14:tracePt t="43605" x="9983788" y="4832350"/>
          <p14:tracePt t="43614" x="9975850" y="4832350"/>
          <p14:tracePt t="43618" x="9967913" y="4832350"/>
          <p14:tracePt t="43626" x="9952038" y="4840288"/>
          <p14:tracePt t="43631" x="9936163" y="4848225"/>
          <p14:tracePt t="43639" x="9902825" y="4864100"/>
          <p14:tracePt t="43642" x="9894888" y="4872038"/>
          <p14:tracePt t="43648" x="9847263" y="4895850"/>
          <p14:tracePt t="43659" x="9783763" y="4919663"/>
          <p14:tracePt t="43665" x="9775825" y="4927600"/>
          <p14:tracePt t="43668" x="9720263" y="4943475"/>
          <p14:tracePt t="43671" x="9680575" y="4959350"/>
          <p14:tracePt t="43675" x="9672638" y="4967288"/>
          <p14:tracePt t="43679" x="9601200" y="4976813"/>
          <p14:tracePt t="43682" x="9575800" y="4984750"/>
          <p14:tracePt t="43684" x="9551988" y="4992688"/>
          <p14:tracePt t="43686" x="9488488" y="5008563"/>
          <p14:tracePt t="43687" x="9480550" y="5008563"/>
          <p14:tracePt t="43690" x="9456738" y="5008563"/>
          <p14:tracePt t="43696" x="9361488" y="5024438"/>
          <p14:tracePt t="43702" x="9297988" y="5032375"/>
          <p14:tracePt t="43704" x="9242425" y="5048250"/>
          <p14:tracePt t="43706" x="9209088" y="5048250"/>
          <p14:tracePt t="43716" x="9121775" y="5048250"/>
          <p14:tracePt t="43722" x="9113838" y="5048250"/>
          <p14:tracePt t="43727" x="8994775" y="5048250"/>
          <p14:tracePt t="43730" x="8978900" y="5048250"/>
          <p14:tracePt t="43737" x="8915400" y="5024438"/>
          <p14:tracePt t="43747" x="8834438" y="4984750"/>
          <p14:tracePt t="43750" x="8763000" y="4943475"/>
          <p14:tracePt t="43760" x="8628063" y="4856163"/>
          <p14:tracePt t="43766" x="8499475" y="4760913"/>
          <p14:tracePt t="43769" x="8443913" y="4721225"/>
          <p14:tracePt t="43771" x="8388350" y="4689475"/>
          <p14:tracePt t="43783" x="8164513" y="4529138"/>
          <p14:tracePt t="43787" x="8045450" y="4441825"/>
          <p14:tracePt t="43790" x="8021638" y="4418013"/>
          <p14:tracePt t="43797" x="7813675" y="4281488"/>
          <p14:tracePt t="43801" x="7623175" y="4170363"/>
          <p14:tracePt t="43804" x="7527925" y="4106863"/>
          <p14:tracePt t="43805" x="7486650" y="4083050"/>
          <p14:tracePt t="43815" x="7208838" y="3898900"/>
          <p14:tracePt t="43819" x="6961188" y="3740150"/>
          <p14:tracePt t="43828" x="6713538" y="3587750"/>
          <p14:tracePt t="43831" x="6602413" y="3516313"/>
          <p14:tracePt t="43833" x="6451600" y="3436938"/>
          <p14:tracePt t="43836" x="6330950" y="3373438"/>
          <p14:tracePt t="43838" x="6283325" y="3349625"/>
          <p14:tracePt t="43848" x="5876925" y="3101975"/>
          <p14:tracePt t="43854" x="5837238" y="3078163"/>
          <p14:tracePt t="43858" x="5526088" y="2894013"/>
          <p14:tracePt t="43868" x="5278438" y="2743200"/>
          <p14:tracePt t="43870" x="5191125" y="2695575"/>
          <p14:tracePt t="43878" x="5056188" y="2632075"/>
          <p14:tracePt t="43888" x="4864100" y="2511425"/>
          <p14:tracePt t="43892" x="4856163" y="2503488"/>
          <p14:tracePt t="43899" x="4752975" y="2455863"/>
          <p14:tracePt t="43908" x="4664075" y="2416175"/>
          <p14:tracePt t="43918" x="4600575" y="2408238"/>
          <p14:tracePt t="43922" x="4568825" y="2400300"/>
          <p14:tracePt t="43931" x="4505325" y="2400300"/>
          <p14:tracePt t="43936" x="4465638" y="2408238"/>
          <p14:tracePt t="43939" x="4457700" y="2408238"/>
          <p14:tracePt t="43943" x="4433888" y="2432050"/>
          <p14:tracePt t="43951" x="4410075" y="2455863"/>
          <p14:tracePt t="43955" x="4394200" y="2479675"/>
          <p14:tracePt t="43964" x="4378325" y="2535238"/>
          <p14:tracePt t="43970" x="4370388" y="2576513"/>
          <p14:tracePt t="43973" x="4370388" y="2616200"/>
          <p14:tracePt t="43975" x="4370388" y="2632075"/>
          <p14:tracePt t="43983" x="4370388" y="2695575"/>
          <p14:tracePt t="43986" x="4370388" y="2735263"/>
          <p14:tracePt t="43990" x="4370388" y="2759075"/>
          <p14:tracePt t="43992" x="4370388" y="2798763"/>
          <p14:tracePt t="43994" x="4370388" y="2806700"/>
          <p14:tracePt t="44003" x="4370388" y="2901950"/>
          <p14:tracePt t="44006" x="4370388" y="2935288"/>
          <p14:tracePt t="44008" x="4362450" y="2951163"/>
          <p14:tracePt t="44019" x="4352925" y="3046413"/>
          <p14:tracePt t="44023" x="4352925" y="3078163"/>
          <p14:tracePt t="44025" x="4352925" y="3086100"/>
          <p14:tracePt t="44033" x="4352925" y="3149600"/>
          <p14:tracePt t="44037" x="4352925" y="3173413"/>
          <p14:tracePt t="44040" x="4370388" y="3228975"/>
          <p14:tracePt t="44047" x="4386263" y="3270250"/>
          <p14:tracePt t="44053" x="4410075" y="3317875"/>
          <p14:tracePt t="44055" x="4418013" y="3333750"/>
          <p14:tracePt t="44057" x="4433888" y="3357563"/>
          <p14:tracePt t="44060" x="4441825" y="3381375"/>
          <p14:tracePt t="44063" x="4449763" y="3389313"/>
          <p14:tracePt t="44071" x="4481513" y="3452813"/>
          <p14:tracePt t="44076" x="4529138" y="3508375"/>
          <p14:tracePt t="44081" x="4560888" y="3563938"/>
          <p14:tracePt t="44083" x="4576763" y="3579813"/>
          <p14:tracePt t="44093" x="4624388" y="3668713"/>
          <p14:tracePt t="44099" x="4640263" y="3692525"/>
          <p14:tracePt t="44104" x="4695825" y="3771900"/>
          <p14:tracePt t="44112" x="4721225" y="3819525"/>
          <p14:tracePt t="44118" x="4752975" y="3883025"/>
          <p14:tracePt t="44120" x="4760913" y="3898900"/>
          <p14:tracePt t="44121" x="4768850" y="3914775"/>
          <p14:tracePt t="44132" x="4784725" y="3987800"/>
          <p14:tracePt t="44138" x="4816475" y="4051300"/>
          <p14:tracePt t="44145" x="4824413" y="4090988"/>
          <p14:tracePt t="44152" x="4832350" y="4130675"/>
          <p14:tracePt t="44154" x="4832350" y="4138613"/>
          <p14:tracePt t="44162" x="4848225" y="4162425"/>
          <p14:tracePt t="44166" x="4856163" y="4178300"/>
          <p14:tracePt t="44168" x="4856163" y="4186238"/>
          <p14:tracePt t="44171" x="4856163" y="4194175"/>
          <p14:tracePt t="44179" x="4856163" y="4202113"/>
          <p14:tracePt t="44191" x="4864100" y="4202113"/>
          <p14:tracePt t="44211" x="4872038" y="4210050"/>
          <p14:tracePt t="44232" x="4879975" y="4210050"/>
          <p14:tracePt t="44238" x="4887913" y="4210050"/>
          <p14:tracePt t="44243" x="4895850" y="4202113"/>
          <p14:tracePt t="44246" x="4927600" y="4178300"/>
          <p14:tracePt t="44249" x="4935538" y="4170363"/>
          <p14:tracePt t="44253" x="4943475" y="4170363"/>
          <p14:tracePt t="44256" x="4975225" y="4154488"/>
          <p14:tracePt t="44261" x="5006975" y="4146550"/>
          <p14:tracePt t="44263" x="5056188" y="4138613"/>
          <p14:tracePt t="44266" x="5080000" y="4130675"/>
          <p14:tracePt t="44267" x="5119688" y="4114800"/>
          <p14:tracePt t="44268" x="5151438" y="4114800"/>
          <p14:tracePt t="44270" x="5167313" y="4114800"/>
          <p14:tracePt t="44275" x="5175250" y="4106863"/>
          <p14:tracePt t="44281" x="5294313" y="4075113"/>
          <p14:tracePt t="44288" x="5407025" y="4035425"/>
          <p14:tracePt t="44292" x="5478463" y="4003675"/>
          <p14:tracePt t="44302" x="5597525" y="3922713"/>
          <p14:tracePt t="44308" x="5684838" y="3859213"/>
          <p14:tracePt t="44311" x="5716588" y="3819525"/>
          <p14:tracePt t="44313" x="5724525" y="3803650"/>
          <p14:tracePt t="44323" x="5789613" y="3684588"/>
          <p14:tracePt t="44326" x="5789613" y="3644900"/>
          <p14:tracePt t="44329" x="5789613" y="3636963"/>
          <p14:tracePt t="44336" x="5781675" y="3556000"/>
          <p14:tracePt t="44339" x="5757863" y="3508375"/>
          <p14:tracePt t="44343" x="5716588" y="3444875"/>
          <p14:tracePt t="44345" x="5708650" y="3429000"/>
          <p14:tracePt t="44352" x="5653088" y="3365500"/>
          <p14:tracePt t="44357" x="5565775" y="3286125"/>
          <p14:tracePt t="44364" x="5446713" y="3205163"/>
          <p14:tracePt t="44373" x="5310188" y="3157538"/>
          <p14:tracePt t="44378" x="5207000" y="3117850"/>
          <p14:tracePt t="44387" x="5064125" y="3094038"/>
          <p14:tracePt t="44393" x="5046663" y="3094038"/>
          <p14:tracePt t="44399" x="4943475" y="3094038"/>
          <p14:tracePt t="44404" x="4879975" y="3117850"/>
          <p14:tracePt t="44409" x="4872038" y="3125788"/>
          <p14:tracePt t="44416" x="4792663" y="3181350"/>
          <p14:tracePt t="44421" x="4729163" y="3236913"/>
          <p14:tracePt t="44425" x="4687888" y="3286125"/>
          <p14:tracePt t="44428" x="4664075" y="3309938"/>
          <p14:tracePt t="44437" x="4592638" y="3397250"/>
          <p14:tracePt t="44442" x="4545013" y="3468688"/>
          <p14:tracePt t="44447" x="4513263" y="3508375"/>
          <p14:tracePt t="44450" x="4489450" y="3556000"/>
          <p14:tracePt t="44456" x="4489450" y="3563938"/>
          <p14:tracePt t="44460" x="4465638" y="3621088"/>
          <p14:tracePt t="44463" x="4449763" y="3668713"/>
          <p14:tracePt t="44472" x="4433888" y="3740150"/>
          <p14:tracePt t="44478" x="4418013" y="3779838"/>
          <p14:tracePt t="44480" x="4418013" y="3787775"/>
          <p14:tracePt t="44484" x="4418013" y="3835400"/>
          <p14:tracePt t="44486" x="4418013" y="3859213"/>
          <p14:tracePt t="44488" x="4418013" y="3867150"/>
          <p14:tracePt t="44498" x="4418013" y="3922713"/>
          <p14:tracePt t="44501" x="4425950" y="3963988"/>
          <p14:tracePt t="44505" x="4425950" y="4011613"/>
          <p14:tracePt t="44513" x="4449763" y="4083050"/>
          <p14:tracePt t="44517" x="4457700" y="4114800"/>
          <p14:tracePt t="44519" x="4473575" y="4154488"/>
          <p14:tracePt t="44523" x="4481513" y="4170363"/>
          <p14:tracePt t="44531" x="4513263" y="4257675"/>
          <p14:tracePt t="44538" x="4568825" y="4322763"/>
          <p14:tracePt t="44541" x="4600575" y="4362450"/>
          <p14:tracePt t="44552" x="4656138" y="4410075"/>
          <p14:tracePt t="44557" x="4713288" y="4441825"/>
          <p14:tracePt t="44561" x="4745038" y="4449763"/>
          <p14:tracePt t="44570" x="4784725" y="4465638"/>
          <p14:tracePt t="44574" x="4808538" y="4465638"/>
          <p14:tracePt t="44576" x="4824413" y="4465638"/>
          <p14:tracePt t="44578" x="4840288" y="4457700"/>
          <p14:tracePt t="44584" x="4848225" y="4457700"/>
          <p14:tracePt t="44588" x="4872038" y="4449763"/>
          <p14:tracePt t="44593" x="4903788" y="4433888"/>
          <p14:tracePt t="44596" x="4935538" y="4394200"/>
          <p14:tracePt t="44605" x="4991100" y="4322763"/>
          <p14:tracePt t="44613" x="5022850" y="4241800"/>
          <p14:tracePt t="44616" x="5046663" y="4170363"/>
          <p14:tracePt t="44621" x="5064125" y="4098925"/>
          <p14:tracePt t="44627" x="5072063" y="4043363"/>
          <p14:tracePt t="44629" x="5072063" y="4011613"/>
          <p14:tracePt t="44631" x="5072063" y="3930650"/>
          <p14:tracePt t="44633" x="5072063" y="3914775"/>
          <p14:tracePt t="44635" x="5072063" y="3883025"/>
          <p14:tracePt t="44645" x="5064125" y="3763963"/>
          <p14:tracePt t="44648" x="5046663" y="3692525"/>
          <p14:tracePt t="44653" x="5030788" y="3629025"/>
          <p14:tracePt t="44656" x="5022850" y="3605213"/>
          <p14:tracePt t="44660" x="5006975" y="3556000"/>
          <p14:tracePt t="44663" x="4967288" y="3516313"/>
          <p14:tracePt t="44664" x="4959350" y="3484563"/>
          <p14:tracePt t="44667" x="4935538" y="3460750"/>
          <p14:tracePt t="44678" x="4864100" y="3389313"/>
          <p14:tracePt t="44681" x="4824413" y="3373438"/>
          <p14:tracePt t="44683" x="4824413" y="3365500"/>
          <p14:tracePt t="44691" x="4792663" y="3357563"/>
          <p14:tracePt t="44698" x="4792663" y="3349625"/>
          <p14:tracePt t="44714" x="4784725" y="3357563"/>
          <p14:tracePt t="44722" x="4760913" y="3413125"/>
          <p14:tracePt t="44726" x="4752975" y="3452813"/>
          <p14:tracePt t="44728" x="4745038" y="3476625"/>
          <p14:tracePt t="44730" x="4737100" y="3500438"/>
          <p14:tracePt t="44742" x="4729163" y="3644900"/>
          <p14:tracePt t="44746" x="4729163" y="3708400"/>
          <p14:tracePt t="44748" x="4729163" y="3779838"/>
          <p14:tracePt t="44750" x="4729163" y="3819525"/>
          <p14:tracePt t="44759" x="4760913" y="3963988"/>
          <p14:tracePt t="44763" x="4784725" y="4067175"/>
          <p14:tracePt t="44767" x="4800600" y="4146550"/>
          <p14:tracePt t="44769" x="4816475" y="4170363"/>
          <p14:tracePt t="44778" x="4887913" y="4362450"/>
          <p14:tracePt t="44780" x="4911725" y="4394200"/>
          <p14:tracePt t="44782" x="4911725" y="4418013"/>
          <p14:tracePt t="44789" x="4975225" y="4521200"/>
          <p14:tracePt t="44792" x="5014913" y="4568825"/>
          <p14:tracePt t="44794" x="5030788" y="4584700"/>
          <p14:tracePt t="44801" x="5103813" y="4657725"/>
          <p14:tracePt t="44804" x="5167313" y="4713288"/>
          <p14:tracePt t="44814" x="5318125" y="4784725"/>
          <p14:tracePt t="44820" x="5397500" y="4808538"/>
          <p14:tracePt t="44823" x="5502275" y="4824413"/>
          <p14:tracePt t="44824" x="5526088" y="4824413"/>
          <p14:tracePt t="44833" x="5676900" y="4824413"/>
          <p14:tracePt t="44838" x="5837238" y="4816475"/>
          <p14:tracePt t="44839" x="5876925" y="4816475"/>
          <p14:tracePt t="44840" x="5900738" y="4816475"/>
          <p14:tracePt t="44842" x="5924550" y="4808538"/>
          <p14:tracePt t="44852" x="6140450" y="4752975"/>
          <p14:tracePt t="44855" x="6219825" y="4737100"/>
          <p14:tracePt t="44857" x="6299200" y="4713288"/>
          <p14:tracePt t="44860" x="6330950" y="4697413"/>
          <p14:tracePt t="44870" x="6673850" y="4576763"/>
          <p14:tracePt t="44880" x="6953250" y="4473575"/>
          <p14:tracePt t="44886" x="6977063" y="4465638"/>
          <p14:tracePt t="44890" x="7185025" y="4378325"/>
          <p14:tracePt t="44895" x="7216775" y="4370388"/>
          <p14:tracePt t="44898" x="7319963" y="4322763"/>
          <p14:tracePt t="44899" x="7454900" y="4265613"/>
          <p14:tracePt t="44904" x="7567613" y="4225925"/>
          <p14:tracePt t="44909" x="7583488" y="4217988"/>
          <p14:tracePt t="44915" x="7718425" y="4154488"/>
          <p14:tracePt t="44918" x="7797800" y="4114800"/>
          <p14:tracePt t="44928" x="7878763" y="4083050"/>
          <p14:tracePt t="44932" x="7934325" y="4067175"/>
          <p14:tracePt t="44939" x="7974013" y="4043363"/>
          <p14:tracePt t="44945" x="8029575" y="4019550"/>
          <p14:tracePt t="44950" x="8037513" y="4019550"/>
          <p14:tracePt t="44953" x="8093075" y="4003675"/>
          <p14:tracePt t="44958" x="8132763" y="3979863"/>
          <p14:tracePt t="44962" x="8164513" y="3971925"/>
          <p14:tracePt t="44971" x="8229600" y="3956050"/>
          <p14:tracePt t="44976" x="8261350" y="3938588"/>
          <p14:tracePt t="44980" x="8301038" y="3930650"/>
          <p14:tracePt t="44988" x="8332788" y="3914775"/>
          <p14:tracePt t="44992" x="8364538" y="3906838"/>
          <p14:tracePt t="44996" x="8412163" y="3890963"/>
          <p14:tracePt t="45000" x="8420100" y="3898900"/>
          <p14:tracePt t="45007" x="8483600" y="3883025"/>
          <p14:tracePt t="45017" x="8556625" y="3859213"/>
          <p14:tracePt t="45021" x="8580438" y="3859213"/>
          <p14:tracePt t="45024" x="8588375" y="3859213"/>
          <p14:tracePt t="45027" x="8612188" y="3851275"/>
          <p14:tracePt t="45030" x="8628063" y="3851275"/>
          <p14:tracePt t="45039" x="8659813" y="3851275"/>
          <p14:tracePt t="45042" x="8691563" y="3835400"/>
          <p14:tracePt t="45053" x="8755063" y="3835400"/>
          <p14:tracePt t="45059" x="8834438" y="3835400"/>
          <p14:tracePt t="45062" x="8907463" y="3835400"/>
          <p14:tracePt t="45071" x="9058275" y="3859213"/>
          <p14:tracePt t="45077" x="9217025" y="3859213"/>
          <p14:tracePt t="45081" x="9258300" y="3859213"/>
          <p14:tracePt t="45089" x="9512300" y="3859213"/>
          <p14:tracePt t="45093" x="9593263" y="3859213"/>
          <p14:tracePt t="45097" x="9759950" y="3859213"/>
          <p14:tracePt t="45103" x="9975850" y="3843338"/>
          <p14:tracePt t="45106" x="10086975" y="3819525"/>
          <p14:tracePt t="45109" x="10158413" y="3811588"/>
          <p14:tracePt t="45111" x="10310813" y="3795713"/>
          <p14:tracePt t="45113" x="10350500" y="3787775"/>
          <p14:tracePt t="45122" x="10733088" y="3740150"/>
          <p14:tracePt t="45126" x="10820400" y="3716338"/>
          <p14:tracePt t="45129" x="11028363" y="3684588"/>
          <p14:tracePt t="45136" x="11195050" y="3676650"/>
          <p14:tracePt t="45139" x="11395075" y="3652838"/>
          <p14:tracePt t="45142" x="11498263" y="3636963"/>
          <p14:tracePt t="45145" x="11633200" y="3613150"/>
          <p14:tracePt t="45146" x="11682413" y="3613150"/>
          <p14:tracePt t="45160" x="12007850" y="3548063"/>
          <p14:tracePt t="45163" x="12120563" y="3532188"/>
          <p14:tracePt t="46000" x="12128500" y="3979863"/>
          <p14:tracePt t="46007" x="12072938" y="4011613"/>
          <p14:tracePt t="46008" x="12057063" y="4019550"/>
          <p14:tracePt t="46012" x="12049125" y="4019550"/>
          <p14:tracePt t="46014" x="12041188" y="4027488"/>
          <p14:tracePt t="46016" x="12041188" y="4035425"/>
          <p14:tracePt t="46018" x="12033250" y="4043363"/>
          <p14:tracePt t="46023" x="12007850" y="4051300"/>
          <p14:tracePt t="46029" x="11991975" y="4067175"/>
          <p14:tracePt t="46048" x="11944350" y="4090988"/>
          <p14:tracePt t="46053" x="11936413" y="4098925"/>
          <p14:tracePt t="46058" x="11912600" y="4106863"/>
          <p14:tracePt t="46067" x="11904663" y="4114800"/>
          <p14:tracePt t="46075" x="11880850" y="4122738"/>
          <p14:tracePt t="46085" x="11849100" y="4122738"/>
          <p14:tracePt t="46097" x="11825288" y="4122738"/>
          <p14:tracePt t="46101" x="11817350" y="4122738"/>
          <p14:tracePt t="46109" x="11809413" y="4122738"/>
          <p14:tracePt t="46112" x="11801475" y="4114800"/>
          <p14:tracePt t="46120" x="11793538" y="4114800"/>
          <p14:tracePt t="46127" x="11785600" y="4114800"/>
          <p14:tracePt t="46139" x="11785600" y="4106863"/>
          <p14:tracePt t="46154" x="11785600" y="4098925"/>
          <p14:tracePt t="46163" x="11777663" y="4098925"/>
          <p14:tracePt t="46177" x="11769725" y="4098925"/>
          <p14:tracePt t="46213" x="11777663" y="4098925"/>
          <p14:tracePt t="46216" x="11777663" y="4106863"/>
          <p14:tracePt t="46220" x="11793538" y="4114800"/>
          <p14:tracePt t="46222" x="11801475" y="4114800"/>
          <p14:tracePt t="46229" x="11809413" y="4122738"/>
          <p14:tracePt t="46242" x="11817350" y="4122738"/>
          <p14:tracePt t="46247" x="11825288" y="4122738"/>
          <p14:tracePt t="46250" x="11833225" y="4122738"/>
          <p14:tracePt t="46255" x="11841163" y="4122738"/>
          <p14:tracePt t="46263" x="11849100" y="4122738"/>
          <p14:tracePt t="46267" x="11857038" y="4122738"/>
          <p14:tracePt t="46273" x="11880850" y="4114800"/>
          <p14:tracePt t="46281" x="11904663" y="4098925"/>
          <p14:tracePt t="46289" x="11920538" y="4098925"/>
          <p14:tracePt t="46291" x="11928475" y="4090988"/>
          <p14:tracePt t="46300" x="11944350" y="4083050"/>
          <p14:tracePt t="46307" x="11960225" y="4075113"/>
          <p14:tracePt t="46311" x="11968163" y="4075113"/>
          <p14:tracePt t="46315" x="11976100" y="4059238"/>
          <p14:tracePt t="46324" x="11999913" y="4051300"/>
          <p14:tracePt t="46334" x="12025313" y="4027488"/>
          <p14:tracePt t="46341" x="12041188" y="4019550"/>
          <p14:tracePt t="46349" x="12065000" y="4003675"/>
          <p14:tracePt t="46357" x="12080875" y="3987800"/>
          <p14:tracePt t="46367" x="12104688" y="3963988"/>
          <p14:tracePt t="46373" x="12120563" y="3956050"/>
          <p14:tracePt t="46379" x="12128500" y="3956050"/>
          <p14:tracePt t="46383" x="12136438" y="3938588"/>
          <p14:tracePt t="46386" x="12144375" y="3930650"/>
          <p14:tracePt t="46393" x="12152313" y="3930650"/>
          <p14:tracePt t="46397" x="12168188" y="3914775"/>
          <p14:tracePt t="46415" x="12168188" y="3906838"/>
          <p14:tracePt t="46420" x="12176125" y="3906838"/>
          <p14:tracePt t="46425" x="12184063" y="3890963"/>
          <p14:tracePt t="48287" x="12057063" y="4410075"/>
          <p14:tracePt t="48305" x="11817350" y="4465638"/>
          <p14:tracePt t="48318" x="11657013" y="4497388"/>
          <p14:tracePt t="48331" x="11506200" y="4537075"/>
          <p14:tracePt t="48344" x="11442700" y="4560888"/>
          <p14:tracePt t="48358" x="11306175" y="4576763"/>
          <p14:tracePt t="48370" x="11218863" y="4584700"/>
          <p14:tracePt t="48380" x="11163300" y="4584700"/>
          <p14:tracePt t="48387" x="11107738" y="4592638"/>
          <p14:tracePt t="48400" x="11020425" y="4592638"/>
          <p14:tracePt t="48409" x="10963275" y="4592638"/>
          <p14:tracePt t="48420" x="10891838" y="4592638"/>
          <p14:tracePt t="48435" x="10764838" y="4592638"/>
          <p14:tracePt t="48445" x="10717213" y="4576763"/>
          <p14:tracePt t="48458" x="10604500" y="4552950"/>
          <p14:tracePt t="48472" x="10453688" y="4505325"/>
          <p14:tracePt t="48487" x="10261600" y="4449763"/>
          <p14:tracePt t="48501" x="10126663" y="4402138"/>
          <p14:tracePt t="48514" x="9991725" y="4362450"/>
          <p14:tracePt t="48527" x="9894888" y="4322763"/>
          <p14:tracePt t="48535" x="9894888" y="4281488"/>
          <p14:tracePt t="48541" x="9879013" y="4265613"/>
          <p14:tracePt t="48549" x="9847263" y="4249738"/>
          <p14:tracePt t="48557" x="9823450" y="4249738"/>
          <p14:tracePt t="48563" x="9815513" y="4241800"/>
          <p14:tracePt t="48570" x="9799638" y="4233863"/>
          <p14:tracePt t="48577" x="9791700" y="4225925"/>
          <p14:tracePt t="48583" x="9783763" y="4225925"/>
          <p14:tracePt t="48589" x="9775825" y="4217988"/>
          <p14:tracePt t="48619" x="9767888" y="4217988"/>
          <p14:tracePt t="48626" x="9759950" y="4202113"/>
          <p14:tracePt t="48640" x="9736138" y="4186238"/>
          <p14:tracePt t="48654" x="9704388" y="4154488"/>
          <p14:tracePt t="48661" x="9688513" y="4138613"/>
          <p14:tracePt t="48668" x="9672638" y="4122738"/>
          <p14:tracePt t="48677" x="9656763" y="4114800"/>
          <p14:tracePt t="48686" x="9632950" y="4098925"/>
          <p14:tracePt t="48694" x="9609138" y="4083050"/>
          <p14:tracePt t="48700" x="9593263" y="4083050"/>
          <p14:tracePt t="48709" x="9559925" y="4083050"/>
          <p14:tracePt t="48717" x="9536113" y="4083050"/>
          <p14:tracePt t="48725" x="9512300" y="4083050"/>
          <p14:tracePt t="48732" x="9480550" y="4090988"/>
          <p14:tracePt t="48736" x="9464675" y="4098925"/>
          <p14:tracePt t="48743" x="9448800" y="4106863"/>
          <p14:tracePt t="48750" x="9424988" y="4106863"/>
          <p14:tracePt t="48763" x="9417050" y="4114800"/>
          <p14:tracePt t="48773" x="9448800" y="4106863"/>
          <p14:tracePt t="48784" x="9440863" y="4114800"/>
          <p14:tracePt t="48792" x="9440863" y="4122738"/>
          <p14:tracePt t="48810" x="9448800" y="4122738"/>
          <p14:tracePt t="48816" x="9456738" y="4122738"/>
          <p14:tracePt t="48821" x="9456738" y="4114800"/>
          <p14:tracePt t="48831" x="9464675" y="4114800"/>
          <p14:tracePt t="48837" x="9472613" y="4098925"/>
          <p14:tracePt t="48846" x="9480550" y="4083050"/>
          <p14:tracePt t="48859" x="9480550" y="4051300"/>
          <p14:tracePt t="48866" x="9488488" y="4043363"/>
          <p14:tracePt t="48871" x="9488488" y="4035425"/>
          <p14:tracePt t="48882" x="9488488" y="4019550"/>
          <p14:tracePt t="49018" x="9496425" y="4019550"/>
          <p14:tracePt t="49027" x="9512300" y="4019550"/>
          <p14:tracePt t="49031" x="9520238" y="4011613"/>
          <p14:tracePt t="49042" x="9528175" y="4011613"/>
          <p14:tracePt t="49057" x="9536113" y="4011613"/>
          <p14:tracePt t="49069" x="9544050" y="4011613"/>
          <p14:tracePt t="49088" x="9551988" y="40116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ucumbers&#10;&#10;Description automatically generated with medium confidence">
            <a:extLst>
              <a:ext uri="{FF2B5EF4-FFF2-40B4-BE49-F238E27FC236}">
                <a16:creationId xmlns:a16="http://schemas.microsoft.com/office/drawing/2014/main" id="{9EB9FA77-9DC8-4F94-B3DA-FA78B9226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41" y="3217536"/>
            <a:ext cx="6552259" cy="3502320"/>
          </a:xfrm>
          <a:prstGeom prst="rect">
            <a:avLst/>
          </a:prstGeom>
        </p:spPr>
      </p:pic>
      <p:pic>
        <p:nvPicPr>
          <p:cNvPr id="9" name="Picture 8" descr="A picture containing green, vegetable, pea&#10;&#10;Description automatically generated">
            <a:extLst>
              <a:ext uri="{FF2B5EF4-FFF2-40B4-BE49-F238E27FC236}">
                <a16:creationId xmlns:a16="http://schemas.microsoft.com/office/drawing/2014/main" id="{53EF0AFD-DBF6-4728-A4A6-51A21EE4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" y="0"/>
            <a:ext cx="5428595" cy="3502320"/>
          </a:xfrm>
          <a:prstGeom prst="rect">
            <a:avLst/>
          </a:prstGeom>
        </p:spPr>
      </p:pic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8356F8DE-CE7A-4C09-895A-BBB983DF2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" y="3391461"/>
            <a:ext cx="5901489" cy="3154470"/>
          </a:xfrm>
          <a:prstGeom prst="rect">
            <a:avLst/>
          </a:prstGeom>
        </p:spPr>
      </p:pic>
      <p:pic>
        <p:nvPicPr>
          <p:cNvPr id="15" name="Picture 14" descr="A group of cucumbers&#10;&#10;Description automatically generated with medium confidence">
            <a:extLst>
              <a:ext uri="{FF2B5EF4-FFF2-40B4-BE49-F238E27FC236}">
                <a16:creationId xmlns:a16="http://schemas.microsoft.com/office/drawing/2014/main" id="{1A085415-4DD8-4264-B7C7-0DB78FAA4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11" y="312069"/>
            <a:ext cx="6311899" cy="33738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BA5FA83-15A2-4EE3-B822-492569EB4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6"/>
    </mc:Choice>
    <mc:Fallback>
      <p:transition spd="slow" advTm="1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" x="9551988" y="3987800"/>
          <p14:tracePt t="66" x="9567863" y="3948113"/>
          <p14:tracePt t="72" x="9575800" y="3922713"/>
          <p14:tracePt t="75" x="9585325" y="3914775"/>
          <p14:tracePt t="78" x="9593263" y="3898900"/>
          <p14:tracePt t="81" x="9593263" y="3883025"/>
          <p14:tracePt t="83" x="9601200" y="3875088"/>
          <p14:tracePt t="86" x="9601200" y="3867150"/>
          <p14:tracePt t="89" x="9609138" y="3859213"/>
          <p14:tracePt t="92" x="9609138" y="3851275"/>
          <p14:tracePt t="93" x="9617075" y="3843338"/>
          <p14:tracePt t="100" x="9625013" y="3827463"/>
          <p14:tracePt t="104" x="9632950" y="3811588"/>
          <p14:tracePt t="108" x="9632950" y="3803650"/>
          <p14:tracePt t="113" x="9640888" y="3795713"/>
          <p14:tracePt t="120" x="9640888" y="3779838"/>
          <p14:tracePt t="478" x="9648825" y="3779838"/>
          <p14:tracePt t="485" x="9648825" y="3787775"/>
          <p14:tracePt t="495" x="9664700" y="3811588"/>
          <p14:tracePt t="503" x="9664700" y="3827463"/>
          <p14:tracePt t="512" x="9672638" y="3851275"/>
          <p14:tracePt t="519" x="9680575" y="3867150"/>
          <p14:tracePt t="526" x="9688513" y="3875088"/>
          <p14:tracePt t="532" x="9696450" y="3883025"/>
          <p14:tracePt t="539" x="9696450" y="3898900"/>
          <p14:tracePt t="549" x="9696450" y="3906838"/>
          <p14:tracePt t="555" x="9704388" y="3914775"/>
          <p14:tracePt t="563" x="9704388" y="3930650"/>
          <p14:tracePt t="570" x="9704388" y="3938588"/>
          <p14:tracePt t="584" x="9712325" y="3956050"/>
          <p14:tracePt t="588" x="9712325" y="3963988"/>
          <p14:tracePt t="598" x="9712325" y="3979863"/>
          <p14:tracePt t="603" x="9712325" y="3987800"/>
          <p14:tracePt t="609" x="9720263" y="3995738"/>
          <p14:tracePt t="613" x="9720263" y="4003675"/>
          <p14:tracePt t="615" x="9720263" y="4011613"/>
          <p14:tracePt t="620" x="9720263" y="4019550"/>
          <p14:tracePt t="626" x="9720263" y="4035425"/>
          <p14:tracePt t="633" x="9728200" y="4043363"/>
          <p14:tracePt t="637" x="9728200" y="4051300"/>
          <p14:tracePt t="638" x="9728200" y="4059238"/>
          <p14:tracePt t="647" x="9728200" y="4083050"/>
          <p14:tracePt t="651" x="9720263" y="4090988"/>
          <p14:tracePt t="662" x="9720263" y="4114800"/>
          <p14:tracePt t="667" x="9712325" y="4122738"/>
          <p14:tracePt t="671" x="9704388" y="4138613"/>
          <p14:tracePt t="678" x="9688513" y="4154488"/>
          <p14:tracePt t="683" x="9688513" y="4170363"/>
          <p14:tracePt t="689" x="9680575" y="4186238"/>
          <p14:tracePt t="696" x="9672638" y="4202113"/>
          <p14:tracePt t="702" x="9664700" y="4217988"/>
          <p14:tracePt t="705" x="9656763" y="4225925"/>
          <p14:tracePt t="714" x="9648825" y="4257675"/>
          <p14:tracePt t="719" x="9648825" y="4281488"/>
          <p14:tracePt t="725" x="9640888" y="4306888"/>
          <p14:tracePt t="733" x="9640888" y="4338638"/>
          <p14:tracePt t="743" x="9640888" y="4370388"/>
          <p14:tracePt t="747" x="9640888" y="4394200"/>
          <p14:tracePt t="751" x="9640888" y="4402138"/>
          <p14:tracePt t="755" x="9640888" y="4433888"/>
          <p14:tracePt t="764" x="9640888" y="4465638"/>
          <p14:tracePt t="769" x="9640888" y="4489450"/>
          <p14:tracePt t="776" x="9640888" y="4521200"/>
          <p14:tracePt t="778" x="9640888" y="4529138"/>
          <p14:tracePt t="785" x="9625013" y="4560888"/>
          <p14:tracePt t="791" x="9617075" y="4576763"/>
          <p14:tracePt t="800" x="9609138" y="4608513"/>
          <p14:tracePt t="807" x="9601200" y="4616450"/>
          <p14:tracePt t="811" x="9593263" y="4633913"/>
          <p14:tracePt t="814" x="9575800" y="4657725"/>
          <p14:tracePt t="823" x="9559925" y="4689475"/>
          <p14:tracePt t="826" x="9544050" y="4705350"/>
          <p14:tracePt t="836" x="9504363" y="4745038"/>
          <p14:tracePt t="841" x="9472613" y="4768850"/>
          <p14:tracePt t="846" x="9417050" y="4800600"/>
          <p14:tracePt t="854" x="9369425" y="4824413"/>
          <p14:tracePt t="858" x="9361488" y="4832350"/>
          <p14:tracePt t="862" x="9274175" y="4872038"/>
          <p14:tracePt t="864" x="9234488" y="4879975"/>
          <p14:tracePt t="865" x="9193213" y="4903788"/>
          <p14:tracePt t="875" x="9105900" y="4919663"/>
          <p14:tracePt t="879" x="8963025" y="4951413"/>
          <p14:tracePt t="881" x="8923338" y="4951413"/>
          <p14:tracePt t="883" x="8874125" y="4959350"/>
          <p14:tracePt t="894" x="8620125" y="4976813"/>
          <p14:tracePt t="896" x="8540750" y="4984750"/>
          <p14:tracePt t="899" x="8483600" y="4984750"/>
          <p14:tracePt t="900" x="8428038" y="4984750"/>
          <p14:tracePt t="916" x="7950200" y="4984750"/>
          <p14:tracePt t="921" x="7766050" y="4984750"/>
          <p14:tracePt t="923" x="7726363" y="4984750"/>
          <p14:tracePt t="924" x="7623175" y="4984750"/>
          <p14:tracePt t="927" x="7591425" y="4984750"/>
          <p14:tracePt t="932" x="7256463" y="4976813"/>
          <p14:tracePt t="936" x="7072313" y="4976813"/>
          <p14:tracePt t="940" x="6873875" y="4959350"/>
          <p14:tracePt t="943" x="6850063" y="4959350"/>
          <p14:tracePt t="951" x="6459538" y="4943475"/>
          <p14:tracePt t="957" x="6059488" y="4919663"/>
          <p14:tracePt t="961" x="5829300" y="4903788"/>
          <p14:tracePt t="963" x="5700713" y="4895850"/>
          <p14:tracePt t="973" x="5238750" y="4864100"/>
          <p14:tracePt t="978" x="4991100" y="4832350"/>
          <p14:tracePt t="982" x="4887913" y="4808538"/>
          <p14:tracePt t="984" x="4784725" y="4808538"/>
          <p14:tracePt t="987" x="4560888" y="4776788"/>
          <p14:tracePt t="997" x="4257675" y="4729163"/>
          <p14:tracePt t="1000" x="4217988" y="4721225"/>
          <p14:tracePt t="1003" x="3978275" y="4681538"/>
          <p14:tracePt t="1012" x="3684588" y="4624388"/>
          <p14:tracePt t="1018" x="3660775" y="4616450"/>
          <p14:tracePt t="1022" x="3500438" y="4584700"/>
          <p14:tracePt t="1024" x="3365500" y="4552950"/>
          <p14:tracePt t="1034" x="3228975" y="4505325"/>
          <p14:tracePt t="1037" x="3141663" y="4481513"/>
          <p14:tracePt t="1041" x="3078163" y="4457700"/>
          <p14:tracePt t="1043" x="3070225" y="4457700"/>
          <p14:tracePt t="1055" x="2917825" y="4418013"/>
          <p14:tracePt t="1057" x="2894013" y="4418013"/>
          <p14:tracePt t="1060" x="2886075" y="4418013"/>
          <p14:tracePt t="1071" x="2830513" y="4441825"/>
          <p14:tracePt t="1074" x="2806700" y="4465638"/>
          <p14:tracePt t="1077" x="2782888" y="4481513"/>
          <p14:tracePt t="1079" x="2767013" y="4489450"/>
          <p14:tracePt t="1088" x="2727325" y="4545013"/>
          <p14:tracePt t="1093" x="2687638" y="4584700"/>
          <p14:tracePt t="1099" x="2640013" y="4649788"/>
          <p14:tracePt t="1101" x="2624138" y="4665663"/>
          <p14:tracePt t="1112" x="2559050" y="4745038"/>
          <p14:tracePt t="1117" x="2519363" y="4808538"/>
          <p14:tracePt t="1127" x="2447925" y="4927600"/>
          <p14:tracePt t="1132" x="2400300" y="5000625"/>
          <p14:tracePt t="1134" x="2392363" y="5024438"/>
          <p14:tracePt t="1148" x="2265363" y="5207000"/>
          <p14:tracePt t="1151" x="2239963" y="5262563"/>
          <p14:tracePt t="1161" x="2184400" y="5367338"/>
          <p14:tracePt t="1166" x="2160588" y="5430838"/>
          <p14:tracePt t="1168" x="2128838" y="5478463"/>
          <p14:tracePt t="1170" x="2120900" y="5510213"/>
          <p14:tracePt t="1180" x="2089150" y="5605463"/>
          <p14:tracePt t="1184" x="2073275" y="5702300"/>
          <p14:tracePt t="1188" x="2065338" y="5718175"/>
          <p14:tracePt t="1196" x="2089150" y="5876925"/>
          <p14:tracePt t="1202" x="2105025" y="6021388"/>
          <p14:tracePt t="1204" x="2112963" y="6037263"/>
          <p14:tracePt t="1207" x="2120900" y="6076950"/>
          <p14:tracePt t="1208" x="2128838" y="6164263"/>
          <p14:tracePt t="1210" x="2128838" y="6196013"/>
          <p14:tracePt t="1219" x="2160588" y="6338888"/>
          <p14:tracePt t="1222" x="2176463" y="6435725"/>
          <p14:tracePt t="1225" x="2200275" y="6546850"/>
          <p14:tracePt t="1226" x="2216150" y="6570663"/>
          <p14:tracePt t="1228" x="2224088" y="6618288"/>
          <p14:tracePt t="1229" x="2239963" y="6634163"/>
          <p14:tracePt t="1240" x="2312988" y="6810375"/>
          <p14:tracePt t="1398" x="9329738" y="6459538"/>
          <p14:tracePt t="1401" x="9361488" y="6427788"/>
          <p14:tracePt t="1411" x="9593263" y="6180138"/>
          <p14:tracePt t="1415" x="9672638" y="6061075"/>
          <p14:tracePt t="1418" x="9775825" y="5900738"/>
          <p14:tracePt t="1425" x="9855200" y="5678488"/>
          <p14:tracePt t="1430" x="9871075" y="5526088"/>
          <p14:tracePt t="1432" x="9863138" y="5510213"/>
          <p14:tracePt t="1442" x="9871075" y="5175250"/>
          <p14:tracePt t="1447" x="9863138" y="5103813"/>
          <p14:tracePt t="1452" x="9799638" y="4848225"/>
          <p14:tracePt t="1462" x="9704388" y="4592638"/>
          <p14:tracePt t="1466" x="9632950" y="4465638"/>
          <p14:tracePt t="1468" x="9536113" y="4257675"/>
          <p14:tracePt t="1470" x="9488488" y="4186238"/>
          <p14:tracePt t="1479" x="9242425" y="3867150"/>
          <p14:tracePt t="1486" x="9018588" y="3595688"/>
          <p14:tracePt t="1489" x="8986838" y="3563938"/>
          <p14:tracePt t="1493" x="8794750" y="3317875"/>
          <p14:tracePt t="1502" x="8556625" y="3022600"/>
          <p14:tracePt t="1506" x="8459788" y="2909888"/>
          <p14:tracePt t="1509" x="8324850" y="2743200"/>
          <p14:tracePt t="1511" x="8124825" y="2487613"/>
          <p14:tracePt t="1513" x="8085138" y="2447925"/>
          <p14:tracePt t="1524" x="7718425" y="2017713"/>
          <p14:tracePt t="1528" x="7535863" y="1833563"/>
          <p14:tracePt t="1530" x="7470775" y="1754188"/>
          <p14:tracePt t="1541" x="7153275" y="1427163"/>
          <p14:tracePt t="1548" x="6889750" y="1195388"/>
          <p14:tracePt t="1551" x="6761163" y="1084263"/>
          <p14:tracePt t="1553" x="6729413" y="1060450"/>
          <p14:tracePt t="1564" x="6515100" y="901700"/>
          <p14:tracePt t="1567" x="6323013" y="804863"/>
          <p14:tracePt t="1572" x="6172200" y="741363"/>
          <p14:tracePt t="1582" x="5964238" y="677863"/>
          <p14:tracePt t="1587" x="5892800" y="638175"/>
          <p14:tracePt t="1592" x="5732463" y="614363"/>
          <p14:tracePt t="1596" x="5692775" y="606425"/>
          <p14:tracePt t="1600" x="5565775" y="606425"/>
          <p14:tracePt t="1604" x="5549900" y="606425"/>
          <p14:tracePt t="1609" x="5422900" y="622300"/>
          <p14:tracePt t="1612" x="5373688" y="638175"/>
          <p14:tracePt t="1613" x="5357813" y="638175"/>
          <p14:tracePt t="1614" x="5334000" y="638175"/>
          <p14:tracePt t="1618" x="5294313" y="646113"/>
          <p14:tracePt t="1627" x="5175250" y="677863"/>
          <p14:tracePt t="1630" x="5127625" y="693738"/>
          <p14:tracePt t="1633" x="5072063" y="709613"/>
          <p14:tracePt t="1636" x="4983163" y="725488"/>
          <p14:tracePt t="1637" x="4959350" y="733425"/>
          <p14:tracePt t="1648" x="4816475" y="781050"/>
          <p14:tracePt t="1653" x="4648200" y="812800"/>
          <p14:tracePt t="1657" x="4568825" y="836613"/>
          <p14:tracePt t="1659" x="4529138" y="844550"/>
          <p14:tracePt t="1670" x="4362450" y="885825"/>
          <p14:tracePt t="1674" x="4257675" y="893763"/>
          <p14:tracePt t="1676" x="4233863" y="893763"/>
          <p14:tracePt t="1677" x="4241800" y="885825"/>
          <p14:tracePt t="1680" x="4217988" y="885825"/>
          <p14:tracePt t="1690" x="4035425" y="917575"/>
          <p14:tracePt t="1695" x="3954463" y="933450"/>
          <p14:tracePt t="1703" x="3740150" y="989013"/>
          <p14:tracePt t="1710" x="3611563" y="1028700"/>
          <p14:tracePt t="1714" x="3587750" y="1036638"/>
          <p14:tracePt t="1720" x="3397250" y="1147763"/>
          <p14:tracePt t="1729" x="3244850" y="1244600"/>
          <p14:tracePt t="1736" x="3101975" y="1339850"/>
          <p14:tracePt t="1746" x="2949575" y="1466850"/>
          <p14:tracePt t="1751" x="2854325" y="1547813"/>
          <p14:tracePt t="1754" x="2822575" y="1579563"/>
          <p14:tracePt t="1763" x="2711450" y="1698625"/>
          <p14:tracePt t="1769" x="2606675" y="1809750"/>
          <p14:tracePt t="1773" x="2551113" y="1873250"/>
          <p14:tracePt t="1776" x="2519363" y="1898650"/>
          <p14:tracePt t="1781" x="2479675" y="1970088"/>
          <p14:tracePt t="1784" x="2463800" y="1985963"/>
          <p14:tracePt t="1788" x="2408238" y="2073275"/>
          <p14:tracePt t="1791" x="2400300" y="2097088"/>
          <p14:tracePt t="1793" x="2376488" y="2144713"/>
          <p14:tracePt t="1794" x="2368550" y="2160588"/>
          <p14:tracePt t="1796" x="2352675" y="2192338"/>
          <p14:tracePt t="1798" x="2336800" y="2216150"/>
          <p14:tracePt t="1806" x="2312988" y="2289175"/>
          <p14:tracePt t="1810" x="2305050" y="2328863"/>
          <p14:tracePt t="1813" x="2281238" y="2392363"/>
          <p14:tracePt t="1814" x="2281238" y="2408238"/>
          <p14:tracePt t="1817" x="2273300" y="2447925"/>
          <p14:tracePt t="1819" x="2265363" y="2471738"/>
          <p14:tracePt t="1827" x="2265363" y="2535238"/>
          <p14:tracePt t="1832" x="2255838" y="2592388"/>
          <p14:tracePt t="1835" x="2255838" y="2632075"/>
          <p14:tracePt t="1839" x="2255838" y="2647950"/>
          <p14:tracePt t="1846" x="2232025" y="2703513"/>
          <p14:tracePt t="1850" x="2224088" y="2759075"/>
          <p14:tracePt t="1854" x="2192338" y="2814638"/>
          <p14:tracePt t="1856" x="2184400" y="2830513"/>
          <p14:tracePt t="1865" x="2128838" y="2909888"/>
          <p14:tracePt t="1868" x="2097088" y="2943225"/>
          <p14:tracePt t="1871" x="2081213" y="2974975"/>
          <p14:tracePt t="1877" x="2041525" y="3030538"/>
          <p14:tracePt t="1881" x="2017713" y="3062288"/>
          <p14:tracePt t="1886" x="1978025" y="3117850"/>
          <p14:tracePt t="1891" x="1946275" y="3165475"/>
          <p14:tracePt t="1901" x="1922463" y="3221038"/>
          <p14:tracePt t="1905" x="1905000" y="3244850"/>
          <p14:tracePt t="1909" x="1865313" y="3294063"/>
          <p14:tracePt t="1916" x="1833563" y="3357563"/>
          <p14:tracePt t="1921" x="1825625" y="3365500"/>
          <p14:tracePt t="1926" x="1801813" y="3429000"/>
          <p14:tracePt t="1931" x="1793875" y="3468688"/>
          <p14:tracePt t="1936" x="1762125" y="3540125"/>
          <p14:tracePt t="1941" x="1746250" y="3563938"/>
          <p14:tracePt t="1946" x="1706563" y="3613150"/>
          <p14:tracePt t="1950" x="1690688" y="3636963"/>
          <p14:tracePt t="1952" x="1682750" y="3644900"/>
          <p14:tracePt t="1960" x="1643063" y="3668713"/>
          <p14:tracePt t="1964" x="1635125" y="3676650"/>
          <p14:tracePt t="1967" x="1611313" y="3692525"/>
          <p14:tracePt t="1969" x="1579563" y="3716338"/>
          <p14:tracePt t="1971" x="1571625" y="3716338"/>
          <p14:tracePt t="1972" x="1571625" y="3724275"/>
          <p14:tracePt t="1978" x="1562100" y="3724275"/>
          <p14:tracePt t="1987" x="1490663" y="3771900"/>
          <p14:tracePt t="1990" x="1458913" y="3803650"/>
          <p14:tracePt t="1992" x="1450975" y="3811588"/>
          <p14:tracePt t="2000" x="1411288" y="3851275"/>
          <p14:tracePt t="2013" x="1323975" y="3922713"/>
          <p14:tracePt t="2017" x="1268413" y="3979863"/>
          <p14:tracePt t="2022" x="1211263" y="4027488"/>
          <p14:tracePt t="2026" x="1203325" y="4043363"/>
          <p14:tracePt t="2034" x="1123950" y="4114800"/>
          <p14:tracePt t="2037" x="1092200" y="4138613"/>
          <p14:tracePt t="2039" x="1076325" y="4146550"/>
          <p14:tracePt t="2040" x="1068388" y="4154488"/>
          <p14:tracePt t="2050" x="1036638" y="4186238"/>
          <p14:tracePt t="2053" x="1004888" y="4210050"/>
          <p14:tracePt t="2057" x="996950" y="4210050"/>
          <p14:tracePt t="2067" x="981075" y="4217988"/>
          <p14:tracePt t="2106" x="973138" y="4217988"/>
          <p14:tracePt t="2115" x="941388" y="4217988"/>
          <p14:tracePt t="2121" x="917575" y="4217988"/>
          <p14:tracePt t="2124" x="844550" y="4225925"/>
          <p14:tracePt t="2127" x="828675" y="4225925"/>
          <p14:tracePt t="2135" x="741363" y="4233863"/>
          <p14:tracePt t="2139" x="661988" y="4233863"/>
          <p14:tracePt t="2141" x="630238" y="4241800"/>
          <p14:tracePt t="2149" x="558800" y="4249738"/>
          <p14:tracePt t="2153" x="454025" y="4273550"/>
          <p14:tracePt t="2155" x="430213" y="4273550"/>
          <p14:tracePt t="2157" x="414338" y="4273550"/>
          <p14:tracePt t="2167" x="327025" y="4306888"/>
          <p14:tracePt t="2171" x="287338" y="4322763"/>
          <p14:tracePt t="2174" x="255588" y="4346575"/>
          <p14:tracePt t="2183" x="223838" y="4354513"/>
          <p14:tracePt t="2186" x="192088" y="4370388"/>
          <p14:tracePt t="2190" x="192088" y="4378325"/>
          <p14:tracePt t="2198" x="176213" y="4378325"/>
          <p14:tracePt t="2239" x="184150" y="4378325"/>
          <p14:tracePt t="2242" x="192088" y="4378325"/>
          <p14:tracePt t="2245" x="200025" y="4370388"/>
          <p14:tracePt t="2247" x="207963" y="4370388"/>
          <p14:tracePt t="2256" x="255588" y="4354513"/>
          <p14:tracePt t="2264" x="303213" y="4338638"/>
          <p14:tracePt t="2271" x="327025" y="4330700"/>
          <p14:tracePt t="2276" x="382588" y="4314825"/>
          <p14:tracePt t="2278" x="469900" y="4281488"/>
          <p14:tracePt t="2286" x="566738" y="4249738"/>
          <p14:tracePt t="2291" x="630238" y="4225925"/>
          <p14:tracePt t="2293" x="661988" y="4210050"/>
          <p14:tracePt t="2298" x="693738" y="4194175"/>
          <p14:tracePt t="2303" x="757238" y="4170363"/>
          <p14:tracePt t="2308" x="788988" y="4154488"/>
          <p14:tracePt t="2310" x="820738" y="4138613"/>
          <p14:tracePt t="2313" x="852488" y="4122738"/>
          <p14:tracePt t="2324" x="933450" y="4083050"/>
          <p14:tracePt t="2329" x="1012825" y="4043363"/>
          <p14:tracePt t="2332" x="1052513" y="4027488"/>
          <p14:tracePt t="2334" x="1068388" y="4019550"/>
          <p14:tracePt t="2337" x="1131888" y="3995738"/>
          <p14:tracePt t="2347" x="1300163" y="3948113"/>
          <p14:tracePt t="2351" x="1347788" y="3938588"/>
          <p14:tracePt t="2354" x="1482725" y="3922713"/>
          <p14:tracePt t="2365" x="1722438" y="3914775"/>
          <p14:tracePt t="2370" x="1970088" y="3898900"/>
          <p14:tracePt t="2373" x="2001838" y="3898900"/>
          <p14:tracePt t="2376" x="2160588" y="3890963"/>
          <p14:tracePt t="2386" x="2432050" y="3883025"/>
          <p14:tracePt t="2390" x="2559050" y="3875088"/>
          <p14:tracePt t="2392" x="2774950" y="3875088"/>
          <p14:tracePt t="2394" x="2894013" y="3875088"/>
          <p14:tracePt t="2404" x="3244850" y="3867150"/>
          <p14:tracePt t="2407" x="3460750" y="3851275"/>
          <p14:tracePt t="2410" x="3635375" y="3851275"/>
          <p14:tracePt t="2411" x="3668713" y="3851275"/>
          <p14:tracePt t="2412" x="3716338" y="3851275"/>
          <p14:tracePt t="2420" x="4011613" y="3843338"/>
          <p14:tracePt t="2430" x="4313238" y="3827463"/>
          <p14:tracePt t="2432" x="4457700" y="3827463"/>
          <p14:tracePt t="2434" x="4489450" y="3827463"/>
          <p14:tracePt t="2443" x="4721225" y="3819525"/>
          <p14:tracePt t="2447" x="4951413" y="3811588"/>
          <p14:tracePt t="2450" x="4999038" y="3811588"/>
          <p14:tracePt t="2459" x="5238750" y="3811588"/>
          <p14:tracePt t="2463" x="5326063" y="3811588"/>
          <p14:tracePt t="2465" x="5430838" y="3811588"/>
          <p14:tracePt t="2466" x="5454650" y="3811588"/>
          <p14:tracePt t="2476" x="5621338" y="3811588"/>
          <p14:tracePt t="2479" x="5708650" y="3811588"/>
          <p14:tracePt t="2480" x="5781675" y="3811588"/>
          <p14:tracePt t="2482" x="5813425" y="3811588"/>
          <p14:tracePt t="2489" x="5932488" y="3811588"/>
          <p14:tracePt t="2493" x="6027738" y="3819525"/>
          <p14:tracePt t="2495" x="6124575" y="3819525"/>
          <p14:tracePt t="2497" x="6172200" y="3827463"/>
          <p14:tracePt t="2498" x="6203950" y="3827463"/>
          <p14:tracePt t="2501" x="6291263" y="3835400"/>
          <p14:tracePt t="2506" x="6362700" y="3835400"/>
          <p14:tracePt t="2510" x="6467475" y="3851275"/>
          <p14:tracePt t="2515" x="6594475" y="3851275"/>
          <p14:tracePt t="2522" x="6745288" y="3883025"/>
          <p14:tracePt t="2527" x="6865938" y="3890963"/>
          <p14:tracePt t="2531" x="6961188" y="3906838"/>
          <p14:tracePt t="2537" x="7080250" y="3914775"/>
          <p14:tracePt t="2541" x="7127875" y="3930650"/>
          <p14:tracePt t="2544" x="7145338" y="3930650"/>
          <p14:tracePt t="2553" x="7240588" y="3948113"/>
          <p14:tracePt t="2559" x="7288213" y="3956050"/>
          <p14:tracePt t="2562" x="7304088" y="3963988"/>
          <p14:tracePt t="2564" x="7319963" y="3971925"/>
          <p14:tracePt t="2569" x="7327900" y="3971925"/>
          <p14:tracePt t="2574" x="7375525" y="3987800"/>
          <p14:tracePt t="2585" x="7415213" y="4003675"/>
          <p14:tracePt t="2588" x="7446963" y="4011613"/>
          <p14:tracePt t="2597" x="7478713" y="4035425"/>
          <p14:tracePt t="2606" x="7512050" y="4043363"/>
          <p14:tracePt t="2609" x="7543800" y="4067175"/>
          <p14:tracePt t="2618" x="7583488" y="4106863"/>
          <p14:tracePt t="2627" x="7639050" y="4138613"/>
          <p14:tracePt t="2631" x="7678738" y="4170363"/>
          <p14:tracePt t="2638" x="7734300" y="4210050"/>
          <p14:tracePt t="2641" x="7766050" y="4225925"/>
          <p14:tracePt t="2642" x="7773988" y="4241800"/>
          <p14:tracePt t="2645" x="7813675" y="4257675"/>
          <p14:tracePt t="2661" x="7878763" y="4314825"/>
          <p14:tracePt t="2669" x="7989888" y="4386263"/>
          <p14:tracePt t="2674" x="7997825" y="4394200"/>
          <p14:tracePt t="2677" x="8077200" y="4449763"/>
          <p14:tracePt t="2681" x="8085138" y="4449763"/>
          <p14:tracePt t="2686" x="8164513" y="4489450"/>
          <p14:tracePt t="2689" x="8205788" y="4521200"/>
          <p14:tracePt t="2693" x="8237538" y="4545013"/>
          <p14:tracePt t="2703" x="8324850" y="4584700"/>
          <p14:tracePt t="2706" x="8380413" y="4600575"/>
          <p14:tracePt t="2709" x="8404225" y="4608513"/>
          <p14:tracePt t="2717" x="8491538" y="4633913"/>
          <p14:tracePt t="2723" x="8564563" y="4657725"/>
          <p14:tracePt t="2727" x="8588375" y="4665663"/>
          <p14:tracePt t="2730" x="8628063" y="4665663"/>
          <p14:tracePt t="2734" x="8659813" y="4673600"/>
          <p14:tracePt t="2737" x="8683625" y="4681538"/>
          <p14:tracePt t="2743" x="8707438" y="4681538"/>
          <p14:tracePt t="2746" x="8739188" y="4689475"/>
          <p14:tracePt t="2755" x="8755063" y="4689475"/>
          <p14:tracePt t="2800" x="8747125" y="4689475"/>
          <p14:tracePt t="2823" x="8739188" y="4689475"/>
          <p14:tracePt t="2827" x="8731250" y="4681538"/>
          <p14:tracePt t="2830" x="8723313" y="4673600"/>
          <p14:tracePt t="2837" x="8707438" y="4665663"/>
          <p14:tracePt t="2846" x="8564563" y="4608513"/>
          <p14:tracePt t="2853" x="8467725" y="4568825"/>
          <p14:tracePt t="2858" x="8372475" y="4529138"/>
          <p14:tracePt t="2862" x="8308975" y="4505325"/>
          <p14:tracePt t="2864" x="8189913" y="4457700"/>
          <p14:tracePt t="2868" x="8101013" y="4425950"/>
          <p14:tracePt t="2871" x="7950200" y="4362450"/>
          <p14:tracePt t="2873" x="7894638" y="4330700"/>
          <p14:tracePt t="2875" x="7847013" y="4314825"/>
          <p14:tracePt t="2876" x="7821613" y="4291013"/>
          <p14:tracePt t="2877" x="7781925" y="4273550"/>
          <p14:tracePt t="2889" x="7280275" y="4051300"/>
          <p14:tracePt t="2893" x="7088188" y="3979863"/>
          <p14:tracePt t="2896" x="7016750" y="3956050"/>
          <p14:tracePt t="2905" x="6594475" y="3779838"/>
          <p14:tracePt t="2909" x="6267450" y="3652838"/>
          <p14:tracePt t="2911" x="6211888" y="3636963"/>
          <p14:tracePt t="2919" x="5821363" y="3492500"/>
          <p14:tracePt t="2922" x="5518150" y="3397250"/>
          <p14:tracePt t="2932" x="5175250" y="3286125"/>
          <p14:tracePt t="2935" x="4959350" y="3221038"/>
          <p14:tracePt t="2944" x="4632325" y="3125788"/>
          <p14:tracePt t="2947" x="4410075" y="3078163"/>
          <p14:tracePt t="2949" x="4362450" y="3062288"/>
          <p14:tracePt t="2956" x="4059238" y="2998788"/>
          <p14:tracePt t="2962" x="4019550" y="2998788"/>
          <p14:tracePt t="2966" x="3859213" y="2959100"/>
          <p14:tracePt t="2969" x="3724275" y="2935288"/>
          <p14:tracePt t="2972" x="3556000" y="2901950"/>
          <p14:tracePt t="2981" x="3405188" y="2878138"/>
          <p14:tracePt t="2984" x="3325813" y="2862263"/>
          <p14:tracePt t="2987" x="3236913" y="2838450"/>
          <p14:tracePt t="2997" x="3117850" y="2814638"/>
          <p14:tracePt t="3001" x="3062288" y="2798763"/>
          <p14:tracePt t="3005" x="2990850" y="2774950"/>
          <p14:tracePt t="3013" x="2894013" y="2759075"/>
          <p14:tracePt t="3023" x="2830513" y="2727325"/>
          <p14:tracePt t="3027" x="2790825" y="2719388"/>
          <p14:tracePt t="3033" x="2751138" y="2703513"/>
          <p14:tracePt t="3036" x="2735263" y="2703513"/>
          <p14:tracePt t="3040" x="2695575" y="2687638"/>
          <p14:tracePt t="3049" x="2671763" y="2671763"/>
          <p14:tracePt t="3054" x="2663825" y="2671763"/>
          <p14:tracePt t="3058" x="2640013" y="2671763"/>
          <p14:tracePt t="3073" x="2632075" y="2671763"/>
          <p14:tracePt t="3089" x="2624138" y="2671763"/>
          <p14:tracePt t="3112" x="2616200" y="2671763"/>
          <p14:tracePt t="3136" x="2616200" y="2663825"/>
          <p14:tracePt t="3150" x="2616200" y="2655888"/>
          <p14:tracePt t="3153" x="2598738" y="2655888"/>
          <p14:tracePt t="3156" x="2590800" y="2647950"/>
          <p14:tracePt t="3160" x="2582863" y="2632075"/>
          <p14:tracePt t="3161" x="2574925" y="2632075"/>
          <p14:tracePt t="3164" x="2566988" y="2624138"/>
          <p14:tracePt t="3170" x="2543175" y="2608263"/>
          <p14:tracePt t="3180" x="2495550" y="2576513"/>
          <p14:tracePt t="3187" x="2471738" y="2559050"/>
          <p14:tracePt t="3194" x="2392363" y="2503488"/>
          <p14:tracePt t="3200" x="2352675" y="2471738"/>
          <p14:tracePt t="3204" x="2320925" y="2439988"/>
          <p14:tracePt t="3208" x="2312988" y="2432050"/>
          <p14:tracePt t="3214" x="2265363" y="2376488"/>
          <p14:tracePt t="3217" x="2232025" y="2336800"/>
          <p14:tracePt t="3227" x="2192338" y="2265363"/>
          <p14:tracePt t="3231" x="2168525" y="2224088"/>
          <p14:tracePt t="3236" x="2152650" y="2176463"/>
          <p14:tracePt t="3239" x="2136775" y="2160588"/>
          <p14:tracePt t="3242" x="2112963" y="2097088"/>
          <p14:tracePt t="3252" x="2081213" y="2025650"/>
          <p14:tracePt t="3256" x="2073275" y="1993900"/>
          <p14:tracePt t="3258" x="2049463" y="1946275"/>
          <p14:tracePt t="3267" x="2025650" y="1881188"/>
          <p14:tracePt t="3275" x="2017713" y="1841500"/>
          <p14:tracePt t="3283" x="2001838" y="1825625"/>
          <p14:tracePt t="3288" x="2001838" y="1809750"/>
          <p14:tracePt t="3322" x="2009775" y="1809750"/>
          <p14:tracePt t="3330" x="2073275" y="1890713"/>
          <p14:tracePt t="3334" x="2136775" y="1962150"/>
          <p14:tracePt t="3339" x="2255838" y="2057400"/>
          <p14:tracePt t="3343" x="2368550" y="2136775"/>
          <p14:tracePt t="3348" x="2495550" y="2216150"/>
          <p14:tracePt t="3350" x="2566988" y="2265363"/>
          <p14:tracePt t="3352" x="2671763" y="2328863"/>
          <p14:tracePt t="3354" x="2759075" y="2368550"/>
          <p14:tracePt t="3355" x="2830513" y="2408238"/>
          <p14:tracePt t="3356" x="2878138" y="2432050"/>
          <p14:tracePt t="3368" x="3389313" y="2663825"/>
          <p14:tracePt t="3372" x="3811588" y="2862263"/>
          <p14:tracePt t="3382" x="4321175" y="3094038"/>
          <p14:tracePt t="3385" x="4695825" y="3262313"/>
          <p14:tracePt t="3387" x="4848225" y="3325813"/>
          <p14:tracePt t="3393" x="5270500" y="3516313"/>
          <p14:tracePt t="3396" x="5422900" y="3579813"/>
          <p14:tracePt t="3403" x="5948363" y="3851275"/>
          <p14:tracePt t="3408" x="6051550" y="3898900"/>
          <p14:tracePt t="3413" x="6594475" y="4210050"/>
          <p14:tracePt t="3415" x="6873875" y="4370388"/>
          <p14:tracePt t="3426" x="7446963" y="4721225"/>
          <p14:tracePt t="3429" x="7710488" y="4935538"/>
          <p14:tracePt t="3432" x="7829550" y="5040313"/>
          <p14:tracePt t="3433" x="7870825" y="5080000"/>
          <p14:tracePt t="3442" x="8156575" y="5327650"/>
          <p14:tracePt t="3445" x="8332788" y="5526088"/>
          <p14:tracePt t="3447" x="8348663" y="5541963"/>
          <p14:tracePt t="3450" x="8499475" y="5726113"/>
          <p14:tracePt t="3457" x="8707438" y="5972175"/>
          <p14:tracePt t="3460" x="8763000" y="6037263"/>
          <p14:tracePt t="3462" x="8826500" y="6132513"/>
          <p14:tracePt t="3466" x="8923338" y="6251575"/>
          <p14:tracePt t="3468" x="8939213" y="6275388"/>
          <p14:tracePt t="3477" x="9082088" y="6443663"/>
          <p14:tracePt t="3483" x="9185275" y="6562725"/>
          <p14:tracePt t="3487" x="9217025" y="6626225"/>
          <p14:tracePt t="3489" x="9224963" y="6634163"/>
          <p14:tracePt t="3499" x="9282113" y="6681788"/>
          <p14:tracePt t="3504" x="9290050" y="6699250"/>
          <p14:tracePt t="3532" x="9290050" y="6691313"/>
          <p14:tracePt t="3535" x="9274175" y="6673850"/>
          <p14:tracePt t="3540" x="9266238" y="6665913"/>
          <p14:tracePt t="3542" x="9234488" y="6642100"/>
          <p14:tracePt t="3545" x="9224963" y="6634163"/>
          <p14:tracePt t="3548" x="9193213" y="6610350"/>
          <p14:tracePt t="3558" x="9145588" y="6578600"/>
          <p14:tracePt t="3561" x="9129713" y="6554788"/>
          <p14:tracePt t="3566" x="9105900" y="6546850"/>
          <p14:tracePt t="3569" x="9097963" y="6538913"/>
          <p14:tracePt t="3572" x="9074150" y="6530975"/>
          <p14:tracePt t="3581" x="9058275" y="6515100"/>
          <p14:tracePt t="3584" x="9050338" y="6507163"/>
          <p14:tracePt t="3586" x="9042400" y="6507163"/>
          <p14:tracePt t="3588" x="9042400" y="6499225"/>
          <p14:tracePt t="3596" x="9034463" y="6491288"/>
          <p14:tracePt t="3606" x="9034463" y="6483350"/>
          <p14:tracePt t="3608" x="9026525" y="6475413"/>
          <p14:tracePt t="3611" x="9018588" y="6475413"/>
          <p14:tracePt t="3618" x="9010650" y="6475413"/>
          <p14:tracePt t="3627" x="9002713" y="6459538"/>
          <p14:tracePt t="3635" x="9002713" y="6451600"/>
          <p14:tracePt t="3638" x="9002713" y="6443663"/>
          <p14:tracePt t="3645" x="8978900" y="6443663"/>
          <p14:tracePt t="3655" x="8970963" y="6419850"/>
          <p14:tracePt t="3658" x="8970963" y="6403975"/>
          <p14:tracePt t="3665" x="8947150" y="6388100"/>
          <p14:tracePt t="3668" x="8947150" y="6380163"/>
          <p14:tracePt t="3674" x="8923338" y="6356350"/>
          <p14:tracePt t="3679" x="8899525" y="6338888"/>
          <p14:tracePt t="3689" x="8858250" y="6307138"/>
          <p14:tracePt t="3693" x="8842375" y="6299200"/>
          <p14:tracePt t="3697" x="8818563" y="6275388"/>
          <p14:tracePt t="3702" x="8794750" y="6259513"/>
          <p14:tracePt t="3704" x="8778875" y="6243638"/>
          <p14:tracePt t="3714" x="8731250" y="6219825"/>
          <p14:tracePt t="3717" x="8715375" y="6211888"/>
          <p14:tracePt t="3721" x="8699500" y="6196013"/>
          <p14:tracePt t="3723" x="8683625" y="6188075"/>
          <p14:tracePt t="3731" x="8659813" y="6164263"/>
          <p14:tracePt t="3736" x="8636000" y="6156325"/>
          <p14:tracePt t="3739" x="8628063" y="6148388"/>
          <p14:tracePt t="3741" x="8620125" y="6148388"/>
          <p14:tracePt t="3744" x="8612188" y="6132513"/>
          <p14:tracePt t="3750" x="8604250" y="6124575"/>
          <p14:tracePt t="3754" x="8572500" y="6108700"/>
          <p14:tracePt t="3759" x="8556625" y="6092825"/>
          <p14:tracePt t="3762" x="8548688" y="6092825"/>
          <p14:tracePt t="3767" x="8499475" y="6061075"/>
          <p14:tracePt t="3771" x="8475663" y="6053138"/>
          <p14:tracePt t="3775" x="8459788" y="6045200"/>
          <p14:tracePt t="3781" x="8404225" y="6029325"/>
          <p14:tracePt t="3786" x="8372475" y="6013450"/>
          <p14:tracePt t="3791" x="8308975" y="5995988"/>
          <p14:tracePt t="3798" x="8269288" y="5980113"/>
          <p14:tracePt t="3806" x="8205788" y="5964238"/>
          <p14:tracePt t="3810" x="8164513" y="5948363"/>
          <p14:tracePt t="3823" x="8108950" y="5924550"/>
          <p14:tracePt t="3827" x="8085138" y="5916613"/>
          <p14:tracePt t="3830" x="8061325" y="5916613"/>
          <p14:tracePt t="3840" x="8053388" y="5916613"/>
          <p14:tracePt t="3842" x="8045450" y="5908675"/>
          <p14:tracePt t="3850" x="8037513" y="5900738"/>
          <p14:tracePt t="3855" x="8029575" y="5900738"/>
          <p14:tracePt t="3864" x="8013700" y="5892800"/>
          <p14:tracePt t="3874" x="8005763" y="5884863"/>
          <p14:tracePt t="3884" x="7989888" y="5876925"/>
          <p14:tracePt t="3889" x="7981950" y="5868988"/>
          <p14:tracePt t="3896" x="7966075" y="5868988"/>
          <p14:tracePt t="3908" x="7958138" y="5845175"/>
          <p14:tracePt t="3912" x="7950200" y="5837238"/>
          <p14:tracePt t="3919" x="7942263" y="5829300"/>
          <p14:tracePt t="3928" x="7942263" y="5813425"/>
          <p14:tracePt t="3936" x="7950200" y="5789613"/>
          <p14:tracePt t="3947" x="7974013" y="5757863"/>
          <p14:tracePt t="3952" x="8013700" y="5718175"/>
          <p14:tracePt t="3958" x="8085138" y="5670550"/>
          <p14:tracePt t="3962" x="8132763" y="5637213"/>
          <p14:tracePt t="3965" x="8148638" y="5621338"/>
          <p14:tracePt t="3967" x="8189913" y="5597525"/>
          <p14:tracePt t="3969" x="8229600" y="5573713"/>
          <p14:tracePt t="3971" x="8277225" y="5534025"/>
          <p14:tracePt t="3973" x="8293100" y="5526088"/>
          <p14:tracePt t="3975" x="8332788" y="5494338"/>
          <p14:tracePt t="3976" x="8348663" y="5486400"/>
          <p14:tracePt t="3977" x="8364538" y="5470525"/>
          <p14:tracePt t="3979" x="8388350" y="5454650"/>
          <p14:tracePt t="3982" x="8420100" y="5414963"/>
          <p14:tracePt t="3984" x="8475663" y="5367338"/>
          <p14:tracePt t="3986" x="8499475" y="5351463"/>
          <p14:tracePt t="3988" x="8548688" y="5294313"/>
          <p14:tracePt t="3991" x="8588375" y="5262563"/>
          <p14:tracePt t="3998" x="8723313" y="5119688"/>
          <p14:tracePt t="4005" x="8842375" y="4967288"/>
          <p14:tracePt t="4010" x="9002713" y="4745038"/>
          <p14:tracePt t="4014" x="9066213" y="4641850"/>
          <p14:tracePt t="4018" x="9201150" y="4425950"/>
          <p14:tracePt t="4020" x="9234488" y="4346575"/>
          <p14:tracePt t="4029" x="9337675" y="4098925"/>
          <p14:tracePt t="4033" x="9456738" y="3835400"/>
          <p14:tracePt t="4036" x="9496425" y="3716338"/>
          <p14:tracePt t="4038" x="9520238" y="3652838"/>
          <p14:tracePt t="4047" x="9601200" y="3365500"/>
          <p14:tracePt t="4050" x="9640888" y="3213100"/>
          <p14:tracePt t="4053" x="9664700" y="3086100"/>
          <p14:tracePt t="4063" x="9696450" y="2782888"/>
          <p14:tracePt t="4067" x="9712325" y="2616200"/>
          <p14:tracePt t="4069" x="9704388" y="2519363"/>
          <p14:tracePt t="4071" x="9704388" y="2455863"/>
          <p14:tracePt t="4082" x="9680575" y="2265363"/>
          <p14:tracePt t="4086" x="9640888" y="2065338"/>
          <p14:tracePt t="4089" x="9632950" y="2041525"/>
          <p14:tracePt t="4100" x="9544050" y="1825625"/>
          <p14:tracePt t="4104" x="9480550" y="1738313"/>
          <p14:tracePt t="4109" x="9417050" y="1651000"/>
          <p14:tracePt t="4112" x="9393238" y="1627188"/>
          <p14:tracePt t="4116" x="9321800" y="1555750"/>
          <p14:tracePt t="4118" x="9297988" y="1547813"/>
          <p14:tracePt t="4120" x="9290050" y="1530350"/>
          <p14:tracePt t="4122" x="9185275" y="1474788"/>
          <p14:tracePt t="4127" x="9169400" y="1466850"/>
          <p14:tracePt t="4139" x="8866188" y="1316038"/>
          <p14:tracePt t="4141" x="8651875" y="1244600"/>
          <p14:tracePt t="4143" x="8612188" y="1228725"/>
          <p14:tracePt t="4151" x="8380413" y="1155700"/>
          <p14:tracePt t="4157" x="8053388" y="1068388"/>
          <p14:tracePt t="4163" x="7813675" y="1028700"/>
          <p14:tracePt t="4174" x="7543800" y="965200"/>
          <p14:tracePt t="4178" x="7439025" y="957263"/>
          <p14:tracePt t="4179" x="7288213" y="917575"/>
          <p14:tracePt t="4181" x="7264400" y="909638"/>
          <p14:tracePt t="4191" x="7064375" y="869950"/>
          <p14:tracePt t="4195" x="6953250" y="828675"/>
          <p14:tracePt t="4200" x="6842125" y="828675"/>
          <p14:tracePt t="4202" x="6810375" y="828675"/>
          <p14:tracePt t="4205" x="6794500" y="828675"/>
          <p14:tracePt t="4212" x="6689725" y="836613"/>
          <p14:tracePt t="4214" x="6681788" y="828675"/>
          <p14:tracePt t="4218" x="6642100" y="828675"/>
          <p14:tracePt t="4220" x="6618288" y="844550"/>
          <p14:tracePt t="4222" x="6602413" y="844550"/>
          <p14:tracePt t="4231" x="6570663" y="869950"/>
          <p14:tracePt t="4235" x="6507163" y="949325"/>
          <p14:tracePt t="4246" x="6442075" y="1139825"/>
          <p14:tracePt t="4251" x="6426200" y="1300163"/>
          <p14:tracePt t="4253" x="6426200" y="1355725"/>
          <p14:tracePt t="4263" x="6426200" y="1563688"/>
          <p14:tracePt t="4269" x="6451600" y="1738313"/>
          <p14:tracePt t="4275" x="6499225" y="1946275"/>
          <p14:tracePt t="4278" x="6578600" y="2097088"/>
          <p14:tracePt t="4280" x="6594475" y="2128838"/>
          <p14:tracePt t="4288" x="6713538" y="2368550"/>
          <p14:tracePt t="4294" x="6842125" y="2576513"/>
          <p14:tracePt t="4296" x="6865938" y="2600325"/>
          <p14:tracePt t="4300" x="6977063" y="2727325"/>
          <p14:tracePt t="4310" x="7200900" y="2909888"/>
          <p14:tracePt t="4315" x="7399338" y="3030538"/>
          <p14:tracePt t="4324" x="7718425" y="3149600"/>
          <p14:tracePt t="4332" x="8101013" y="3244850"/>
          <p14:tracePt t="4337" x="8140700" y="3244850"/>
          <p14:tracePt t="4342" x="8499475" y="3278188"/>
          <p14:tracePt t="4345" x="8794750" y="3278188"/>
          <p14:tracePt t="4347" x="8850313" y="3278188"/>
          <p14:tracePt t="4354" x="9266238" y="3244850"/>
          <p14:tracePt t="4364" x="9712325" y="3173413"/>
          <p14:tracePt t="4367" x="9959975" y="3117850"/>
          <p14:tracePt t="4377" x="10493375" y="2959100"/>
          <p14:tracePt t="4383" x="10677525" y="2901950"/>
          <p14:tracePt t="4386" x="10725150" y="2878138"/>
          <p14:tracePt t="4389" x="10988675" y="2759075"/>
          <p14:tracePt t="4398" x="11195050" y="2624138"/>
          <p14:tracePt t="4400" x="11290300" y="2551113"/>
          <p14:tracePt t="4403" x="11363325" y="2487613"/>
          <p14:tracePt t="4405" x="11395075" y="2455863"/>
          <p14:tracePt t="4407" x="11434763" y="2408238"/>
          <p14:tracePt t="4416" x="11530013" y="2233613"/>
          <p14:tracePt t="4423" x="11537950" y="2081213"/>
          <p14:tracePt t="4427" x="11530013" y="2001838"/>
          <p14:tracePt t="4430" x="11514138" y="1962150"/>
          <p14:tracePt t="4435" x="11466513" y="1873250"/>
          <p14:tracePt t="4438" x="11458575" y="1833563"/>
          <p14:tracePt t="4441" x="11395075" y="1754188"/>
          <p14:tracePt t="4444" x="11355388" y="1690688"/>
          <p14:tracePt t="4446" x="11339513" y="1682750"/>
          <p14:tracePt t="4447" x="11298238" y="1627188"/>
          <p14:tracePt t="4450" x="11290300" y="1611313"/>
          <p14:tracePt t="4459" x="11195050" y="1514475"/>
          <p14:tracePt t="4463" x="11083925" y="1435100"/>
          <p14:tracePt t="4473" x="10939463" y="1331913"/>
          <p14:tracePt t="4478" x="10741025" y="1260475"/>
          <p14:tracePt t="4482" x="10653713" y="1236663"/>
          <p14:tracePt t="4484" x="10525125" y="1204913"/>
          <p14:tracePt t="4487" x="10493375" y="1195388"/>
          <p14:tracePt t="4494" x="10269538" y="1155700"/>
          <p14:tracePt t="4497" x="10118725" y="1139825"/>
          <p14:tracePt t="4500" x="9975850" y="1131888"/>
          <p14:tracePt t="4502" x="9847263" y="1123950"/>
          <p14:tracePt t="4504" x="9744075" y="1116013"/>
          <p14:tracePt t="4506" x="9696450" y="1108075"/>
          <p14:tracePt t="4516" x="9177338" y="1100138"/>
          <p14:tracePt t="4520" x="9074150" y="1100138"/>
          <p14:tracePt t="4527" x="8707438" y="1100138"/>
          <p14:tracePt t="4531" x="8380413" y="1108075"/>
          <p14:tracePt t="4537" x="7958138" y="1139825"/>
          <p14:tracePt t="4540" x="7847013" y="1155700"/>
          <p14:tracePt t="4546" x="7439025" y="1228725"/>
          <p14:tracePt t="4551" x="7240588" y="1260475"/>
          <p14:tracePt t="4553" x="7104063" y="1284288"/>
          <p14:tracePt t="4556" x="6977063" y="1323975"/>
          <p14:tracePt t="4559" x="6937375" y="1331913"/>
          <p14:tracePt t="4567" x="6673850" y="1419225"/>
          <p14:tracePt t="4572" x="6434138" y="1530350"/>
          <p14:tracePt t="4577" x="6346825" y="1595438"/>
          <p14:tracePt t="4582" x="6235700" y="1682750"/>
          <p14:tracePt t="4584" x="6219825" y="1690688"/>
          <p14:tracePt t="4589" x="6132513" y="1778000"/>
          <p14:tracePt t="4597" x="6059488" y="1890713"/>
          <p14:tracePt t="4601" x="6051550" y="1906588"/>
          <p14:tracePt t="4606" x="5995988" y="2025650"/>
          <p14:tracePt t="4608" x="5972175" y="2089150"/>
          <p14:tracePt t="4611" x="5972175" y="2105025"/>
          <p14:tracePt t="4617" x="5956300" y="2208213"/>
          <p14:tracePt t="4619" x="5948363" y="2224088"/>
          <p14:tracePt t="4621" x="5948363" y="2297113"/>
          <p14:tracePt t="4625" x="5948363" y="2305050"/>
          <p14:tracePt t="4629" x="5972175" y="2424113"/>
          <p14:tracePt t="4633" x="5988050" y="2495550"/>
          <p14:tracePt t="4636" x="6003925" y="2535238"/>
          <p14:tracePt t="4641" x="6043613" y="2640013"/>
          <p14:tracePt t="4643" x="6051550" y="2663825"/>
          <p14:tracePt t="4649" x="6091238" y="2743200"/>
          <p14:tracePt t="4657" x="6188075" y="2909888"/>
          <p14:tracePt t="4665" x="6307138" y="3062288"/>
          <p14:tracePt t="4676" x="6434138" y="3197225"/>
          <p14:tracePt t="4684" x="6634163" y="3333750"/>
          <p14:tracePt t="4689" x="6784975" y="3405188"/>
          <p14:tracePt t="4697" x="6818313" y="3413125"/>
          <p14:tracePt t="4701" x="7008813" y="3492500"/>
          <p14:tracePt t="4704" x="7208838" y="3532188"/>
          <p14:tracePt t="4714" x="7454900" y="3563938"/>
          <p14:tracePt t="4719" x="7686675" y="3571875"/>
          <p14:tracePt t="4723" x="7718425" y="3571875"/>
          <p14:tracePt t="4726" x="7821613" y="3571875"/>
          <p14:tracePt t="4728" x="8005763" y="3571875"/>
          <p14:tracePt t="4730" x="8037513" y="3571875"/>
          <p14:tracePt t="4739" x="8293100" y="3540125"/>
          <p14:tracePt t="4741" x="8420100" y="3516313"/>
          <p14:tracePt t="4745" x="8451850" y="3508375"/>
          <p14:tracePt t="4752" x="8747125" y="3413125"/>
          <p14:tracePt t="4761" x="8986838" y="3302000"/>
          <p14:tracePt t="4764" x="9113838" y="3221038"/>
          <p14:tracePt t="4773" x="9290050" y="3094038"/>
          <p14:tracePt t="4775" x="9385300" y="3030538"/>
          <p14:tracePt t="4777" x="9401175" y="3014663"/>
          <p14:tracePt t="4786" x="9528175" y="2894013"/>
          <p14:tracePt t="4790" x="9664700" y="2751138"/>
          <p14:tracePt t="4795" x="9744075" y="2624138"/>
          <p14:tracePt t="4799" x="9807575" y="2511425"/>
          <p14:tracePt t="4801" x="9823450" y="2471738"/>
          <p14:tracePt t="4810" x="9863138" y="2344738"/>
          <p14:tracePt t="4813" x="9871075" y="2281238"/>
          <p14:tracePt t="4816" x="9879013" y="2184400"/>
          <p14:tracePt t="4818" x="9879013" y="2128838"/>
          <p14:tracePt t="4821" x="9879013" y="2049463"/>
          <p14:tracePt t="4831" x="9839325" y="1906588"/>
          <p14:tracePt t="4835" x="9815513" y="1849438"/>
          <p14:tracePt t="4839" x="9744075" y="1730375"/>
          <p14:tracePt t="4851" x="9625013" y="1571625"/>
          <p14:tracePt t="4856" x="9464675" y="1443038"/>
          <p14:tracePt t="4859" x="9393238" y="1395413"/>
          <p14:tracePt t="4861" x="9297988" y="1347788"/>
          <p14:tracePt t="4863" x="9242425" y="1316038"/>
          <p14:tracePt t="4875" x="8994775" y="1220788"/>
          <p14:tracePt t="4879" x="8707438" y="1131888"/>
          <p14:tracePt t="4882" x="8636000" y="1108075"/>
          <p14:tracePt t="4889" x="8364538" y="1068388"/>
          <p14:tracePt t="4891" x="8221663" y="1052513"/>
          <p14:tracePt t="4894" x="8053388" y="1036638"/>
          <p14:tracePt t="4897" x="7910513" y="1028700"/>
          <p14:tracePt t="4899" x="7854950" y="1028700"/>
          <p14:tracePt t="4907" x="7512050" y="1028700"/>
          <p14:tracePt t="4911" x="7383463" y="1028700"/>
          <p14:tracePt t="4913" x="7192963" y="1052513"/>
          <p14:tracePt t="4922" x="6937375" y="1092200"/>
          <p14:tracePt t="4925" x="6777038" y="1123950"/>
          <p14:tracePt t="4938" x="6491288" y="1252538"/>
          <p14:tracePt t="4944" x="6378575" y="1323975"/>
          <p14:tracePt t="4947" x="6299200" y="1379538"/>
          <p14:tracePt t="4949" x="6275388" y="1387475"/>
          <p14:tracePt t="4957" x="6172200" y="1490663"/>
          <p14:tracePt t="4966" x="6083300" y="1595438"/>
          <p14:tracePt t="4970" x="6075363" y="1611313"/>
          <p14:tracePt t="4978" x="6011863" y="1706563"/>
          <p14:tracePt t="4981" x="5995988" y="1762125"/>
          <p14:tracePt t="4983" x="5980113" y="1778000"/>
          <p14:tracePt t="4991" x="5916613" y="1906588"/>
          <p14:tracePt t="5002" x="5853113" y="2041525"/>
          <p14:tracePt t="5005" x="5805488" y="2168525"/>
          <p14:tracePt t="5007" x="5789613" y="2192338"/>
          <p14:tracePt t="5016" x="5692775" y="2400300"/>
          <p14:tracePt t="5024" x="5605463" y="2640013"/>
          <p14:tracePt t="5034" x="5518150" y="2901950"/>
          <p14:tracePt t="5038" x="5446713" y="3117850"/>
          <p14:tracePt t="5047" x="5341938" y="3452813"/>
          <p14:tracePt t="5053" x="5302250" y="3684588"/>
          <p14:tracePt t="5059" x="5270500" y="3922713"/>
          <p14:tracePt t="5068" x="5262563" y="4202113"/>
          <p14:tracePt t="5074" x="5262563" y="4370388"/>
          <p14:tracePt t="5081" x="5286375" y="4592638"/>
          <p14:tracePt t="5087" x="5334000" y="4752975"/>
          <p14:tracePt t="5093" x="5389563" y="4919663"/>
          <p14:tracePt t="5095" x="5407025" y="4959350"/>
          <p14:tracePt t="5098" x="5446713" y="5016500"/>
          <p14:tracePt t="5103" x="5534025" y="5135563"/>
          <p14:tracePt t="5109" x="5605463" y="5207000"/>
          <p14:tracePt t="5112" x="5637213" y="5238750"/>
          <p14:tracePt t="5114" x="5676900" y="5286375"/>
          <p14:tracePt t="5117" x="5724525" y="5319713"/>
          <p14:tracePt t="5118" x="5789613" y="5351463"/>
          <p14:tracePt t="5121" x="5829300" y="5375275"/>
          <p14:tracePt t="5122" x="5853113" y="5383213"/>
          <p14:tracePt t="5130" x="5972175" y="5438775"/>
          <p14:tracePt t="5135" x="6148388" y="5502275"/>
          <p14:tracePt t="5138" x="6235700" y="5534025"/>
          <p14:tracePt t="5139" x="6259513" y="5541963"/>
          <p14:tracePt t="5148" x="6451600" y="5605463"/>
          <p14:tracePt t="5151" x="6562725" y="5637213"/>
          <p14:tracePt t="5154" x="6689725" y="5670550"/>
          <p14:tracePt t="5156" x="6784975" y="5694363"/>
          <p14:tracePt t="5161" x="6921500" y="5726113"/>
          <p14:tracePt t="5166" x="7080250" y="5773738"/>
          <p14:tracePt t="5169" x="7192963" y="5797550"/>
          <p14:tracePt t="5172" x="7375525" y="5853113"/>
          <p14:tracePt t="5181" x="7631113" y="5908675"/>
          <p14:tracePt t="5184" x="7805738" y="5948363"/>
          <p14:tracePt t="5193" x="8108950" y="5988050"/>
          <p14:tracePt t="5195" x="8229600" y="6005513"/>
          <p14:tracePt t="5198" x="8332788" y="6013450"/>
          <p14:tracePt t="5207" x="8588375" y="6029325"/>
          <p14:tracePt t="5212" x="8778875" y="6037263"/>
          <p14:tracePt t="5218" x="9042400" y="6037263"/>
          <p14:tracePt t="5226" x="9305925" y="6021388"/>
          <p14:tracePt t="5233" x="9329738" y="6021388"/>
          <p14:tracePt t="5239" x="9632950" y="5964238"/>
          <p14:tracePt t="5247" x="9767888" y="5972175"/>
          <p14:tracePt t="5251" x="9910763" y="5932488"/>
          <p14:tracePt t="5254" x="10055225" y="5900738"/>
          <p14:tracePt t="5257" x="10134600" y="5876925"/>
          <p14:tracePt t="5269" x="10398125" y="5781675"/>
          <p14:tracePt t="5275" x="10414000" y="5773738"/>
          <p14:tracePt t="5280" x="10604500" y="5645150"/>
          <p14:tracePt t="5290" x="10796588" y="5510213"/>
          <p14:tracePt t="5294" x="10844213" y="5470525"/>
          <p14:tracePt t="5297" x="10915650" y="5391150"/>
          <p14:tracePt t="5308" x="11004550" y="5286375"/>
          <p14:tracePt t="5313" x="11036300" y="5214938"/>
          <p14:tracePt t="5316" x="11060113" y="5151438"/>
          <p14:tracePt t="5318" x="11060113" y="5135563"/>
          <p14:tracePt t="5328" x="11068050" y="5040313"/>
          <p14:tracePt t="5332" x="11060113" y="4992688"/>
          <p14:tracePt t="5334" x="11028363" y="4903788"/>
          <p14:tracePt t="5337" x="11004550" y="4879975"/>
          <p14:tracePt t="5346" x="10915650" y="4760913"/>
          <p14:tracePt t="5353" x="10844213" y="4681538"/>
          <p14:tracePt t="5355" x="10733088" y="4592638"/>
          <p14:tracePt t="5360" x="10669588" y="4545013"/>
          <p14:tracePt t="5370" x="10398125" y="4378325"/>
          <p14:tracePt t="5378" x="10134600" y="4265613"/>
          <p14:tracePt t="5383" x="10007600" y="4225925"/>
          <p14:tracePt t="5387" x="9799638" y="4178300"/>
          <p14:tracePt t="5392" x="9767888" y="4170363"/>
          <p14:tracePt t="5397" x="9609138" y="4146550"/>
          <p14:tracePt t="5401" x="9409113" y="4130675"/>
          <p14:tracePt t="5404" x="9313863" y="4130675"/>
          <p14:tracePt t="5406" x="9217025" y="4130675"/>
          <p14:tracePt t="5408" x="9121775" y="4130675"/>
          <p14:tracePt t="5410" x="9066213" y="4130675"/>
          <p14:tracePt t="5413" x="8970963" y="4138613"/>
          <p14:tracePt t="5416" x="8915400" y="4154488"/>
          <p14:tracePt t="5419" x="8810625" y="4178300"/>
          <p14:tracePt t="5422" x="8715375" y="4194175"/>
          <p14:tracePt t="5423" x="8691563" y="4202113"/>
          <p14:tracePt t="5428" x="8564563" y="4241800"/>
          <p14:tracePt t="5431" x="8459788" y="4291013"/>
          <p14:tracePt t="5434" x="8380413" y="4330700"/>
          <p14:tracePt t="5438" x="8356600" y="4346575"/>
          <p14:tracePt t="5442" x="8197850" y="4441825"/>
          <p14:tracePt t="5447" x="8101013" y="4505325"/>
          <p14:tracePt t="5451" x="8005763" y="4592638"/>
          <p14:tracePt t="5461" x="7862888" y="4729163"/>
          <p14:tracePt t="5466" x="7781925" y="4824413"/>
          <p14:tracePt t="5473" x="7662863" y="4984750"/>
          <p14:tracePt t="5475" x="7623175" y="5048250"/>
          <p14:tracePt t="5477" x="7591425" y="5087938"/>
          <p14:tracePt t="5486" x="7478713" y="5302250"/>
          <p14:tracePt t="5493" x="7423150" y="5438775"/>
          <p14:tracePt t="5498" x="7415213" y="5486400"/>
          <p14:tracePt t="5504" x="7391400" y="5613400"/>
          <p14:tracePt t="5508" x="7375525" y="5702300"/>
          <p14:tracePt t="5511" x="7383463" y="5773738"/>
          <p14:tracePt t="5514" x="7383463" y="5821363"/>
          <p14:tracePt t="5516" x="7391400" y="5845175"/>
          <p14:tracePt t="5519" x="7407275" y="5876925"/>
          <p14:tracePt t="5522" x="7431088" y="5932488"/>
          <p14:tracePt t="5524" x="7439025" y="5940425"/>
          <p14:tracePt t="5526" x="7470775" y="5980113"/>
          <p14:tracePt t="5528" x="7478713" y="5980113"/>
          <p14:tracePt t="5531" x="7519988" y="6021388"/>
          <p14:tracePt t="5535" x="7591425" y="6084888"/>
          <p14:tracePt t="5540" x="7662863" y="6132513"/>
          <p14:tracePt t="5542" x="7694613" y="6148388"/>
          <p14:tracePt t="5545" x="7710488" y="6156325"/>
          <p14:tracePt t="5554" x="7878763" y="6219825"/>
          <p14:tracePt t="5556" x="7966075" y="6235700"/>
          <p14:tracePt t="5559" x="7989888" y="6243638"/>
          <p14:tracePt t="5564" x="8140700" y="6275388"/>
          <p14:tracePt t="5567" x="8164513" y="6275388"/>
          <p14:tracePt t="5574" x="8388350" y="6307138"/>
          <p14:tracePt t="5580" x="8412163" y="6307138"/>
          <p14:tracePt t="5583" x="8667750" y="6291263"/>
          <p14:tracePt t="5588" x="8699500" y="6291263"/>
          <p14:tracePt t="5593" x="8939213" y="6259513"/>
          <p14:tracePt t="5598" x="8963025" y="6251575"/>
          <p14:tracePt t="5603" x="9224963" y="6180138"/>
          <p14:tracePt t="5606" x="9258300" y="6172200"/>
          <p14:tracePt t="5613" x="9488488" y="6076950"/>
          <p14:tracePt t="5617" x="9504363" y="6061075"/>
          <p14:tracePt t="5623" x="9720263" y="5948363"/>
          <p14:tracePt t="5627" x="9823450" y="5868988"/>
          <p14:tracePt t="5633" x="9847263" y="5853113"/>
          <p14:tracePt t="5642" x="10071100" y="5686425"/>
          <p14:tracePt t="5649" x="10206038" y="5541963"/>
          <p14:tracePt t="5653" x="10279063" y="5462588"/>
          <p14:tracePt t="5655" x="10294938" y="5446713"/>
          <p14:tracePt t="5664" x="10390188" y="5294313"/>
          <p14:tracePt t="5678" x="10437813" y="5127625"/>
          <p14:tracePt t="5689" x="10398125" y="4848225"/>
          <p14:tracePt t="5695" x="10390188" y="4832350"/>
          <p14:tracePt t="5698" x="10279063" y="4665663"/>
          <p14:tracePt t="5702" x="10237788" y="4600575"/>
          <p14:tracePt t="5704" x="10190163" y="4529138"/>
          <p14:tracePt t="5706" x="10174288" y="4513263"/>
          <p14:tracePt t="5707" x="10142538" y="4473575"/>
          <p14:tracePt t="5708" x="10110788" y="4457700"/>
          <p14:tracePt t="5711" x="10063163" y="4394200"/>
          <p14:tracePt t="5713" x="10015538" y="4354513"/>
          <p14:tracePt t="5714" x="9967913" y="4314825"/>
          <p14:tracePt t="5717" x="9918700" y="4281488"/>
          <p14:tracePt t="5723" x="9894888" y="4257675"/>
          <p14:tracePt t="5729" x="9664700" y="4114800"/>
          <p14:tracePt t="5732" x="9559925" y="4059238"/>
          <p14:tracePt t="5736" x="9337675" y="3963988"/>
          <p14:tracePt t="5739" x="9185275" y="3898900"/>
          <p14:tracePt t="5742" x="9058275" y="3859213"/>
          <p14:tracePt t="5746" x="8858250" y="3787775"/>
          <p14:tracePt t="5757" x="8388350" y="3692525"/>
          <p14:tracePt t="5761" x="8197850" y="3676650"/>
          <p14:tracePt t="5763" x="8124825" y="3676650"/>
          <p14:tracePt t="5774" x="7781925" y="3660775"/>
          <p14:tracePt t="5781" x="7599363" y="3644900"/>
          <p14:tracePt t="5784" x="7431088" y="3660775"/>
          <p14:tracePt t="5793" x="7216775" y="3716338"/>
          <p14:tracePt t="5799" x="6985000" y="3803650"/>
          <p14:tracePt t="5802" x="6889750" y="3843338"/>
          <p14:tracePt t="5803" x="6834188" y="3875088"/>
          <p14:tracePt t="5813" x="6681788" y="3963988"/>
          <p14:tracePt t="5816" x="6546850" y="4067175"/>
          <p14:tracePt t="5819" x="6475413" y="4114800"/>
          <p14:tracePt t="5823" x="6451600" y="4130675"/>
          <p14:tracePt t="5832" x="6283325" y="4281488"/>
          <p14:tracePt t="5836" x="6164263" y="4418013"/>
          <p14:tracePt t="5837" x="6156325" y="4433888"/>
          <p14:tracePt t="5846" x="6051550" y="4600575"/>
          <p14:tracePt t="5855" x="5988050" y="4745038"/>
          <p14:tracePt t="5859" x="5948363" y="4856163"/>
          <p14:tracePt t="5870" x="5924550" y="5008563"/>
          <p14:tracePt t="5874" x="5908675" y="5111750"/>
          <p14:tracePt t="5880" x="5900738" y="5207000"/>
          <p14:tracePt t="5882" x="5900738" y="5262563"/>
          <p14:tracePt t="5888" x="5900738" y="5359400"/>
          <p14:tracePt t="5892" x="5900738" y="5422900"/>
          <p14:tracePt t="5900" x="5908675" y="5534025"/>
          <p14:tracePt t="5903" x="5908675" y="5565775"/>
          <p14:tracePt t="5904" x="5908675" y="5581650"/>
          <p14:tracePt t="5916" x="5932488" y="5686425"/>
          <p14:tracePt t="5921" x="5972175" y="5789613"/>
          <p14:tracePt t="5923" x="5980113" y="5813425"/>
          <p14:tracePt t="5926" x="5988050" y="5829300"/>
          <p14:tracePt t="5934" x="6019800" y="5884863"/>
          <p14:tracePt t="5937" x="6043613" y="5924550"/>
          <p14:tracePt t="5940" x="6051550" y="5932488"/>
          <p14:tracePt t="5942" x="6083300" y="5964238"/>
          <p14:tracePt t="5948" x="6091238" y="5964238"/>
          <p14:tracePt t="5955" x="6211888" y="6053138"/>
          <p14:tracePt t="5958" x="6243638" y="6069013"/>
          <p14:tracePt t="5960" x="6267450" y="6084888"/>
          <p14:tracePt t="5971" x="6386513" y="6124575"/>
          <p14:tracePt t="5976" x="6491288" y="6148388"/>
          <p14:tracePt t="5979" x="6515100" y="6156325"/>
          <p14:tracePt t="5983" x="6578600" y="6156325"/>
          <p14:tracePt t="5986" x="6602413" y="6172200"/>
          <p14:tracePt t="5990" x="6673850" y="6180138"/>
          <p14:tracePt t="5993" x="6753225" y="6188075"/>
          <p14:tracePt t="5996" x="6810375" y="6188075"/>
          <p14:tracePt t="5998" x="6865938" y="6196013"/>
          <p14:tracePt t="6000" x="6905625" y="6196013"/>
          <p14:tracePt t="6010" x="7096125" y="6196013"/>
          <p14:tracePt t="6019" x="7232650" y="6188075"/>
          <p14:tracePt t="6022" x="7327900" y="6188075"/>
          <p14:tracePt t="6025" x="7343775" y="6188075"/>
          <p14:tracePt t="6033" x="7470775" y="6188075"/>
          <p14:tracePt t="6036" x="7551738" y="6196013"/>
          <p14:tracePt t="6044" x="7654925" y="6180138"/>
          <p14:tracePt t="6047" x="7750175" y="6180138"/>
          <p14:tracePt t="6049" x="7773988" y="6180138"/>
          <p14:tracePt t="6057" x="7878763" y="6164263"/>
          <p14:tracePt t="6060" x="7989888" y="6132513"/>
          <p14:tracePt t="6070" x="8108950" y="6108700"/>
          <p14:tracePt t="6072" x="8180388" y="6084888"/>
          <p14:tracePt t="6082" x="8293100" y="6029325"/>
          <p14:tracePt t="6086" x="8388350" y="5972175"/>
          <p14:tracePt t="6095" x="8475663" y="5908675"/>
          <p14:tracePt t="6100" x="8523288" y="5853113"/>
          <p14:tracePt t="6107" x="8588375" y="5781675"/>
          <p14:tracePt t="6109" x="8612188" y="5734050"/>
          <p14:tracePt t="6111" x="8628063" y="5726113"/>
          <p14:tracePt t="6119" x="8659813" y="5645150"/>
          <p14:tracePt t="6122" x="8683625" y="5589588"/>
          <p14:tracePt t="6132" x="8707438" y="5494338"/>
          <p14:tracePt t="6134" x="8707438" y="5462588"/>
          <p14:tracePt t="6136" x="8707438" y="5454650"/>
          <p14:tracePt t="6141" x="8707438" y="5407025"/>
          <p14:tracePt t="6144" x="8707438" y="5399088"/>
          <p14:tracePt t="6147" x="8691563" y="5351463"/>
          <p14:tracePt t="6155" x="8699500" y="5302250"/>
          <p14:tracePt t="6157" x="8699500" y="5294313"/>
          <p14:tracePt t="6166" x="8675688" y="5278438"/>
          <p14:tracePt t="6201" x="8667750" y="5278438"/>
          <p14:tracePt t="6225" x="8659813" y="5278438"/>
          <p14:tracePt t="6229" x="8643938" y="5294313"/>
          <p14:tracePt t="6233" x="8628063" y="5302250"/>
          <p14:tracePt t="6236" x="8612188" y="5310188"/>
          <p14:tracePt t="6240" x="8612188" y="5319713"/>
          <p14:tracePt t="6249" x="8612188" y="5343525"/>
          <p14:tracePt t="6261" x="8604250" y="5367338"/>
          <p14:tracePt t="6266" x="8588375" y="5383213"/>
          <p14:tracePt t="6269" x="8564563" y="5407025"/>
          <p14:tracePt t="6271" x="8564563" y="5414963"/>
          <p14:tracePt t="6279" x="8564563" y="5430838"/>
          <p14:tracePt t="6282" x="8556625" y="5446713"/>
          <p14:tracePt t="6284" x="8548688" y="5454650"/>
          <p14:tracePt t="6286" x="8540750" y="5462588"/>
          <p14:tracePt t="6289" x="8540750" y="5470525"/>
          <p14:tracePt t="6296" x="8515350" y="5494338"/>
          <p14:tracePt t="6301" x="8507413" y="5510213"/>
          <p14:tracePt t="6303" x="8491538" y="5526088"/>
          <p14:tracePt t="6313" x="8483600" y="5557838"/>
          <p14:tracePt t="6322" x="8443913" y="5613400"/>
          <p14:tracePt t="6327" x="8420100" y="5653088"/>
          <p14:tracePt t="6332" x="8420100" y="5662613"/>
          <p14:tracePt t="6335" x="8380413" y="5741988"/>
          <p14:tracePt t="6341" x="8356600" y="5797550"/>
          <p14:tracePt t="6343" x="8348663" y="5805488"/>
          <p14:tracePt t="6347" x="8348663" y="5837238"/>
          <p14:tracePt t="6351" x="8316913" y="5884863"/>
          <p14:tracePt t="6352" x="8308975" y="5892800"/>
          <p14:tracePt t="6354" x="8301038" y="5908675"/>
          <p14:tracePt t="6355" x="8293100" y="5932488"/>
          <p14:tracePt t="6358" x="8277225" y="5948363"/>
          <p14:tracePt t="6360" x="8269288" y="5956300"/>
          <p14:tracePt t="6369" x="8221663" y="6021388"/>
          <p14:tracePt t="6375" x="8172450" y="6061075"/>
          <p14:tracePt t="6379" x="8132763" y="6084888"/>
          <p14:tracePt t="6381" x="8124825" y="6084888"/>
          <p14:tracePt t="6391" x="8061325" y="6108700"/>
          <p14:tracePt t="6396" x="8053388" y="6108700"/>
          <p14:tracePt t="6404" x="7981950" y="6100763"/>
          <p14:tracePt t="6407" x="7974013" y="6100763"/>
          <p14:tracePt t="6415" x="7910513" y="6076950"/>
          <p14:tracePt t="6420" x="7847013" y="6037263"/>
          <p14:tracePt t="6431" x="7702550" y="5964238"/>
          <p14:tracePt t="6440" x="7375525" y="5853113"/>
          <p14:tracePt t="6452" x="7112000" y="5773738"/>
          <p14:tracePt t="6455" x="6945313" y="5710238"/>
          <p14:tracePt t="6457" x="6905625" y="5702300"/>
          <p14:tracePt t="6465" x="6705600" y="5645150"/>
          <p14:tracePt t="6469" x="6483350" y="5597525"/>
          <p14:tracePt t="6472" x="6386513" y="5573713"/>
          <p14:tracePt t="6474" x="6354763" y="5565775"/>
          <p14:tracePt t="6483" x="6172200" y="5534025"/>
          <p14:tracePt t="6488" x="5995988" y="5510213"/>
          <p14:tracePt t="6490" x="5924550" y="5502275"/>
          <p14:tracePt t="6492" x="5916613" y="5502275"/>
          <p14:tracePt t="6501" x="5821363" y="5486400"/>
          <p14:tracePt t="6504" x="5773738" y="5478463"/>
          <p14:tracePt t="6507" x="5749925" y="5478463"/>
          <p14:tracePt t="6516" x="5732463" y="5478463"/>
          <p14:tracePt t="6519" x="5724525" y="5478463"/>
          <p14:tracePt t="6529" x="5724525" y="5486400"/>
          <p14:tracePt t="6539" x="5716588" y="5486400"/>
          <p14:tracePt t="6546" x="5716588" y="5494338"/>
          <p14:tracePt t="6554" x="5740400" y="5518150"/>
          <p14:tracePt t="6562" x="5813425" y="5573713"/>
          <p14:tracePt t="6568" x="5876925" y="5621338"/>
          <p14:tracePt t="6571" x="5892800" y="5645150"/>
          <p14:tracePt t="6579" x="5972175" y="5710238"/>
          <p14:tracePt t="6586" x="6059488" y="5781675"/>
          <p14:tracePt t="6591" x="6116638" y="5829300"/>
          <p14:tracePt t="6600" x="6219825" y="5900738"/>
          <p14:tracePt t="6607" x="6291263" y="5956300"/>
          <p14:tracePt t="6610" x="6315075" y="5980113"/>
          <p14:tracePt t="6614" x="6394450" y="6021388"/>
          <p14:tracePt t="6625" x="6554788" y="6076950"/>
          <p14:tracePt t="6633" x="6705600" y="6124575"/>
          <p14:tracePt t="6637" x="6858000" y="6164263"/>
          <p14:tracePt t="6639" x="6897688" y="6172200"/>
          <p14:tracePt t="6646" x="7048500" y="6196013"/>
          <p14:tracePt t="6650" x="7112000" y="6196013"/>
          <p14:tracePt t="6655" x="7135813" y="6196013"/>
          <p14:tracePt t="6660" x="7272338" y="6203950"/>
          <p14:tracePt t="6667" x="7343775" y="6203950"/>
          <p14:tracePt t="6673" x="7439025" y="6196013"/>
          <p14:tracePt t="6677" x="7478713" y="6188075"/>
          <p14:tracePt t="6683" x="7512050" y="6172200"/>
          <p14:tracePt t="6687" x="7519988" y="6164263"/>
          <p14:tracePt t="6693" x="7512050" y="6156325"/>
          <p14:tracePt t="6703" x="7519988" y="6132513"/>
          <p14:tracePt t="6706" x="7496175" y="6084888"/>
          <p14:tracePt t="6715" x="7415213" y="6037263"/>
          <p14:tracePt t="6721" x="7375525" y="5988050"/>
          <p14:tracePt t="6727" x="7272338" y="5900738"/>
          <p14:tracePt t="6733" x="7224713" y="5837238"/>
          <p14:tracePt t="6740" x="7048500" y="5773738"/>
          <p14:tracePt t="6750" x="6858000" y="5686425"/>
          <p14:tracePt t="6756" x="6842125" y="5670550"/>
          <p14:tracePt t="6761" x="6697663" y="5589588"/>
          <p14:tracePt t="6769" x="6618288" y="5549900"/>
          <p14:tracePt t="6772" x="6562725" y="5518150"/>
          <p14:tracePt t="6782" x="6523038" y="5494338"/>
          <p14:tracePt t="6786" x="6507163" y="5478463"/>
          <p14:tracePt t="6789" x="6507163" y="5470525"/>
          <p14:tracePt t="6793" x="6499225" y="5470525"/>
          <p14:tracePt t="6827" x="6530975" y="5494338"/>
          <p14:tracePt t="6833" x="6530975" y="5502275"/>
          <p14:tracePt t="6839" x="6665913" y="5597525"/>
          <p14:tracePt t="6841" x="6673850" y="5605463"/>
          <p14:tracePt t="6843" x="6713538" y="5629275"/>
          <p14:tracePt t="6845" x="6745288" y="5662613"/>
          <p14:tracePt t="6846" x="6769100" y="5662613"/>
          <p14:tracePt t="6847" x="6784975" y="5686425"/>
          <p14:tracePt t="6850" x="6826250" y="5702300"/>
          <p14:tracePt t="6853" x="6858000" y="5734050"/>
          <p14:tracePt t="6855" x="6905625" y="5765800"/>
          <p14:tracePt t="6857" x="6929438" y="5773738"/>
          <p14:tracePt t="6859" x="6985000" y="5813425"/>
          <p14:tracePt t="6862" x="7024688" y="5837238"/>
          <p14:tracePt t="6869" x="7200900" y="5932488"/>
          <p14:tracePt t="6872" x="7296150" y="5980113"/>
          <p14:tracePt t="6876" x="7312025" y="5995988"/>
          <p14:tracePt t="6882" x="7512050" y="6100763"/>
          <p14:tracePt t="6893" x="7662863" y="6172200"/>
          <p14:tracePt t="6900" x="7797800" y="6211888"/>
          <p14:tracePt t="6905" x="7847013" y="6227763"/>
          <p14:tracePt t="6907" x="7870825" y="6235700"/>
          <p14:tracePt t="6917" x="7886700" y="6243638"/>
          <p14:tracePt t="6933" x="7878763" y="6219825"/>
          <p14:tracePt t="6937" x="7862888" y="6211888"/>
          <p14:tracePt t="6948" x="7734300" y="6100763"/>
          <p14:tracePt t="6950" x="7718425" y="6084888"/>
          <p14:tracePt t="6952" x="7654925" y="6013450"/>
          <p14:tracePt t="6960" x="7527925" y="5940425"/>
          <p14:tracePt t="6963" x="7504113" y="5924550"/>
          <p14:tracePt t="6966" x="7375525" y="5853113"/>
          <p14:tracePt t="6968" x="7296150" y="5813425"/>
          <p14:tracePt t="6970" x="7240588" y="5781675"/>
          <p14:tracePt t="6972" x="7161213" y="5734050"/>
          <p14:tracePt t="6973" x="7145338" y="5710238"/>
          <p14:tracePt t="6975" x="7080250" y="5686425"/>
          <p14:tracePt t="6977" x="7048500" y="5645150"/>
          <p14:tracePt t="6979" x="6961188" y="5621338"/>
          <p14:tracePt t="6981" x="6905625" y="5597525"/>
          <p14:tracePt t="6983" x="6810375" y="5557838"/>
          <p14:tracePt t="6986" x="6777038" y="5549900"/>
          <p14:tracePt t="6994" x="6586538" y="5478463"/>
          <p14:tracePt t="7001" x="6467475" y="5446713"/>
          <p14:tracePt t="7007" x="6307138" y="5399088"/>
          <p14:tracePt t="7010" x="6275388" y="5383213"/>
          <p14:tracePt t="7013" x="6259513" y="5383213"/>
          <p14:tracePt t="7020" x="6243638" y="5375275"/>
          <p14:tracePt t="7030" x="6275388" y="5375275"/>
          <p14:tracePt t="7034" x="6267450" y="5383213"/>
          <p14:tracePt t="7044" x="6299200" y="5430838"/>
          <p14:tracePt t="7052" x="6410325" y="5518150"/>
          <p14:tracePt t="7055" x="6467475" y="5557838"/>
          <p14:tracePt t="7057" x="6491288" y="5565775"/>
          <p14:tracePt t="7066" x="6673850" y="5662613"/>
          <p14:tracePt t="7069" x="6842125" y="5741988"/>
          <p14:tracePt t="7079" x="7072313" y="5837238"/>
          <p14:tracePt t="7084" x="7296150" y="5908675"/>
          <p14:tracePt t="7087" x="7359650" y="5924550"/>
          <p14:tracePt t="7094" x="7551738" y="5988050"/>
          <p14:tracePt t="7097" x="7670800" y="6021388"/>
          <p14:tracePt t="7099" x="7797800" y="6045200"/>
          <p14:tracePt t="7102" x="7829550" y="6053138"/>
          <p14:tracePt t="7105" x="7934325" y="6084888"/>
          <p14:tracePt t="7107" x="7958138" y="6092825"/>
          <p14:tracePt t="7114" x="8108950" y="6108700"/>
          <p14:tracePt t="7124" x="8340725" y="6140450"/>
          <p14:tracePt t="7127" x="8412163" y="6140450"/>
          <p14:tracePt t="7136" x="8467725" y="6148388"/>
          <p14:tracePt t="7140" x="8475663" y="6148388"/>
          <p14:tracePt t="7158" x="8467725" y="6148388"/>
          <p14:tracePt t="7164" x="8435975" y="6124575"/>
          <p14:tracePt t="7167" x="8396288" y="6092825"/>
          <p14:tracePt t="7170" x="8364538" y="6084888"/>
          <p14:tracePt t="7174" x="8293100" y="6061075"/>
          <p14:tracePt t="7180" x="8197850" y="6037263"/>
          <p14:tracePt t="7182" x="8140700" y="6029325"/>
          <p14:tracePt t="7184" x="8069263" y="6013450"/>
          <p14:tracePt t="7185" x="8045450" y="6013450"/>
          <p14:tracePt t="7191" x="7926388" y="5980113"/>
          <p14:tracePt t="7194" x="7805738" y="5948363"/>
          <p14:tracePt t="7200" x="7654925" y="5932488"/>
          <p14:tracePt t="7209" x="7527925" y="5884863"/>
          <p14:tracePt t="7213" x="7423150" y="5868988"/>
          <p14:tracePt t="7215" x="7351713" y="5853113"/>
          <p14:tracePt t="7217" x="7351713" y="5829300"/>
          <p14:tracePt t="7227" x="7224713" y="5797550"/>
          <p14:tracePt t="7232" x="7119938" y="5797550"/>
          <p14:tracePt t="7237" x="7096125" y="5781675"/>
          <p14:tracePt t="7246" x="7119938" y="5741988"/>
          <p14:tracePt t="7250" x="7112000" y="5749925"/>
          <p14:tracePt t="7252" x="7119938" y="5741988"/>
          <p14:tracePt t="7260" x="7112000" y="5749925"/>
          <p14:tracePt t="7266" x="7119938" y="5741988"/>
          <p14:tracePt t="7268" x="7127875" y="5741988"/>
          <p14:tracePt t="7280" x="7119938" y="5741988"/>
          <p14:tracePt t="7282" x="7104063" y="5765800"/>
          <p14:tracePt t="7292" x="7096125" y="5805488"/>
          <p14:tracePt t="7295" x="7135813" y="5837238"/>
          <p14:tracePt t="7299" x="7185025" y="5853113"/>
          <p14:tracePt t="7301" x="7185025" y="5861050"/>
          <p14:tracePt t="7310" x="7280275" y="5908675"/>
          <p14:tracePt t="7313" x="7359650" y="5956300"/>
          <p14:tracePt t="7322" x="7535863" y="6005513"/>
          <p14:tracePt t="7331" x="7670800" y="6061075"/>
          <p14:tracePt t="7333" x="7750175" y="6076950"/>
          <p14:tracePt t="7337" x="7766050" y="6084888"/>
          <p14:tracePt t="7345" x="7958138" y="6132513"/>
          <p14:tracePt t="7350" x="7981950" y="6132513"/>
          <p14:tracePt t="7357" x="8053388" y="6132513"/>
          <p14:tracePt t="7359" x="8085138" y="6140450"/>
          <p14:tracePt t="7367" x="8093075" y="6140450"/>
          <p14:tracePt t="7384" x="8077200" y="6116638"/>
          <p14:tracePt t="7396" x="7981950" y="6069013"/>
          <p14:tracePt t="7400" x="7847013" y="6029325"/>
          <p14:tracePt t="7404" x="7805738" y="6013450"/>
          <p14:tracePt t="7412" x="7639050" y="5964238"/>
          <p14:tracePt t="7416" x="7575550" y="5853113"/>
          <p14:tracePt t="7418" x="7543800" y="5845175"/>
          <p14:tracePt t="7419" x="7470775" y="5821363"/>
          <p14:tracePt t="7431" x="7216775" y="5773738"/>
          <p14:tracePt t="7434" x="7072313" y="5741988"/>
          <p14:tracePt t="7436" x="7040563" y="5741988"/>
          <p14:tracePt t="7445" x="6881813" y="5702300"/>
          <p14:tracePt t="7449" x="6842125" y="5694363"/>
          <p14:tracePt t="7452" x="6818313" y="5686425"/>
          <p14:tracePt t="7462" x="6802438" y="5686425"/>
          <p14:tracePt t="7484" x="6810375" y="5686425"/>
          <p14:tracePt t="7490" x="6818313" y="5686425"/>
          <p14:tracePt t="7497" x="6897688" y="5734050"/>
          <p14:tracePt t="7500" x="6937375" y="5757863"/>
          <p14:tracePt t="7505" x="6953250" y="5757863"/>
          <p14:tracePt t="7510" x="7048500" y="5805488"/>
          <p14:tracePt t="7513" x="7080250" y="5813425"/>
          <p14:tracePt t="7517" x="7192963" y="5853113"/>
          <p14:tracePt t="7518" x="7224713" y="5861050"/>
          <p14:tracePt t="7520" x="7240588" y="5861050"/>
          <p14:tracePt t="7522" x="7296150" y="5868988"/>
          <p14:tracePt t="7532" x="7486650" y="5908675"/>
          <p14:tracePt t="7536" x="7551738" y="5916613"/>
          <p14:tracePt t="7538" x="7670800" y="5940425"/>
          <p14:tracePt t="7547" x="7829550" y="5972175"/>
          <p14:tracePt t="7552" x="7950200" y="5995988"/>
          <p14:tracePt t="7557" x="8053388" y="6013450"/>
          <p14:tracePt t="7560" x="8140700" y="6021388"/>
          <p14:tracePt t="7571" x="8332788" y="6037263"/>
          <p14:tracePt t="7576" x="8388350" y="6037263"/>
          <p14:tracePt t="7583" x="8531225" y="6045200"/>
          <p14:tracePt t="7587" x="8548688" y="6045200"/>
          <p14:tracePt t="7593" x="8588375" y="6045200"/>
          <p14:tracePt t="7596" x="8596313" y="6045200"/>
          <p14:tracePt t="7625" x="8588375" y="6037263"/>
          <p14:tracePt t="7630" x="8548688" y="6029325"/>
          <p14:tracePt t="7636" x="8499475" y="6013450"/>
          <p14:tracePt t="7640" x="8435975" y="6005513"/>
          <p14:tracePt t="7642" x="8396288" y="6005513"/>
          <p14:tracePt t="7644" x="8356600" y="6005513"/>
          <p14:tracePt t="7645" x="8324850" y="5980113"/>
          <p14:tracePt t="7647" x="8285163" y="5988050"/>
          <p14:tracePt t="7649" x="8269288" y="5988050"/>
          <p14:tracePt t="7651" x="8213725" y="5980113"/>
          <p14:tracePt t="7653" x="8197850" y="5980113"/>
          <p14:tracePt t="7655" x="8132763" y="5972175"/>
          <p14:tracePt t="7658" x="8116888" y="5972175"/>
          <p14:tracePt t="7664" x="7934325" y="5948363"/>
          <p14:tracePt t="7670" x="7910513" y="5948363"/>
          <p14:tracePt t="7674" x="7750175" y="5916613"/>
          <p14:tracePt t="7682" x="7527925" y="5900738"/>
          <p14:tracePt t="7692" x="7383463" y="5868988"/>
          <p14:tracePt t="7695" x="7288213" y="5853113"/>
          <p14:tracePt t="7705" x="7119938" y="5829300"/>
          <p14:tracePt t="7713" x="7008813" y="5821363"/>
          <p14:tracePt t="7716" x="6969125" y="5813425"/>
          <p14:tracePt t="7719" x="6953250" y="5813425"/>
          <p14:tracePt t="7727" x="6913563" y="5797550"/>
          <p14:tracePt t="7730" x="6889750" y="5797550"/>
          <p14:tracePt t="7731" x="6881813" y="5797550"/>
          <p14:tracePt t="7760" x="6889750" y="5797550"/>
          <p14:tracePt t="7764" x="6897688" y="5797550"/>
          <p14:tracePt t="7767" x="6905625" y="5797550"/>
          <p14:tracePt t="7770" x="6905625" y="5805488"/>
          <p14:tracePt t="7775" x="6977063" y="5821363"/>
          <p14:tracePt t="7780" x="7024688" y="5837238"/>
          <p14:tracePt t="7782" x="7040563" y="5837238"/>
          <p14:tracePt t="7790" x="7112000" y="5861050"/>
          <p14:tracePt t="7794" x="7240588" y="5892800"/>
          <p14:tracePt t="7797" x="7304088" y="5916613"/>
          <p14:tracePt t="7799" x="7312025" y="5924550"/>
          <p14:tracePt t="7801" x="7375525" y="5932488"/>
          <p14:tracePt t="7810" x="7567613" y="5980113"/>
          <p14:tracePt t="7815" x="7686675" y="6021388"/>
          <p14:tracePt t="7818" x="7758113" y="6029325"/>
          <p14:tracePt t="7821" x="7821613" y="6045200"/>
          <p14:tracePt t="7832" x="8013700" y="6076950"/>
          <p14:tracePt t="7835" x="8085138" y="6100763"/>
          <p14:tracePt t="7846" x="8197850" y="6108700"/>
          <p14:tracePt t="7851" x="8205788" y="6116638"/>
          <p14:tracePt t="7858" x="8229600" y="6116638"/>
          <p14:tracePt t="7876" x="8213725" y="6116638"/>
          <p14:tracePt t="7887" x="8101013" y="6100763"/>
          <p14:tracePt t="7890" x="8037513" y="6069013"/>
          <p14:tracePt t="7895" x="8013700" y="6069013"/>
          <p14:tracePt t="7905" x="7694613" y="6013450"/>
          <p14:tracePt t="7908" x="7639050" y="6005513"/>
          <p14:tracePt t="7914" x="7454900" y="5972175"/>
          <p14:tracePt t="7917" x="7367588" y="5948363"/>
          <p14:tracePt t="7926" x="7119938" y="5908675"/>
          <p14:tracePt t="7930" x="6921500" y="5868988"/>
          <p14:tracePt t="7940" x="6610350" y="5813425"/>
          <p14:tracePt t="7947" x="6394450" y="5781675"/>
          <p14:tracePt t="7951" x="6307138" y="5757863"/>
          <p14:tracePt t="7952" x="6180138" y="5734050"/>
          <p14:tracePt t="7954" x="6148388" y="5734050"/>
          <p14:tracePt t="7964" x="5988050" y="5670550"/>
          <p14:tracePt t="7967" x="5948363" y="5653088"/>
          <p14:tracePt t="7969" x="5908675" y="5629275"/>
          <p14:tracePt t="7972" x="5876925" y="5613400"/>
          <p14:tracePt t="7974" x="5853113" y="5597525"/>
          <p14:tracePt t="7977" x="5845175" y="5589588"/>
          <p14:tracePt t="7985" x="5805488" y="5534025"/>
          <p14:tracePt t="7989" x="5797550" y="5526088"/>
          <p14:tracePt t="7993" x="5773738" y="5486400"/>
          <p14:tracePt t="7999" x="5765800" y="5430838"/>
          <p14:tracePt t="8003" x="5757863" y="5399088"/>
          <p14:tracePt t="8012" x="5757863" y="5351463"/>
          <p14:tracePt t="8015" x="5757863" y="5310188"/>
          <p14:tracePt t="8020" x="5757863" y="5302250"/>
          <p14:tracePt t="8023" x="5757863" y="5262563"/>
          <p14:tracePt t="8030" x="5765800" y="5222875"/>
          <p14:tracePt t="8035" x="5781675" y="5191125"/>
          <p14:tracePt t="8038" x="5781675" y="5183188"/>
          <p14:tracePt t="8039" x="5789613" y="5159375"/>
          <p14:tracePt t="8043" x="5797550" y="5151438"/>
          <p14:tracePt t="8050" x="5821363" y="5095875"/>
          <p14:tracePt t="8058" x="5837238" y="5048250"/>
          <p14:tracePt t="8063" x="5861050" y="5016500"/>
          <p14:tracePt t="8069" x="5908675" y="4943475"/>
          <p14:tracePt t="8080" x="5988050" y="4856163"/>
          <p14:tracePt t="8086" x="5995988" y="4848225"/>
          <p14:tracePt t="8092" x="6132513" y="4729163"/>
          <p14:tracePt t="8098" x="6227763" y="4641850"/>
          <p14:tracePt t="8101" x="6283325" y="4584700"/>
          <p14:tracePt t="8104" x="6338888" y="4529138"/>
          <p14:tracePt t="8105" x="6354763" y="4513263"/>
          <p14:tracePt t="8118" x="6570663" y="4322763"/>
          <p14:tracePt t="8122" x="6578600" y="4306888"/>
          <p14:tracePt t="8126" x="6665913" y="4210050"/>
          <p14:tracePt t="8133" x="6745288" y="4122738"/>
          <p14:tracePt t="8137" x="6777038" y="4067175"/>
          <p14:tracePt t="8140" x="6802438" y="4035425"/>
          <p14:tracePt t="8141" x="6826250" y="3995738"/>
          <p14:tracePt t="8142" x="6834188" y="3987800"/>
          <p14:tracePt t="8153" x="6881813" y="3859213"/>
          <p14:tracePt t="8160" x="6905625" y="3748088"/>
          <p14:tracePt t="8164" x="6921500" y="3668713"/>
          <p14:tracePt t="8170" x="6921500" y="3571875"/>
          <p14:tracePt t="8176" x="6905625" y="3500438"/>
          <p14:tracePt t="8180" x="6897688" y="3460750"/>
          <p14:tracePt t="8182" x="6873875" y="3413125"/>
          <p14:tracePt t="8183" x="6865938" y="3397250"/>
          <p14:tracePt t="8185" x="6850063" y="3357563"/>
          <p14:tracePt t="8189" x="6818313" y="3302000"/>
          <p14:tracePt t="8196" x="6794500" y="3252788"/>
          <p14:tracePt t="8203" x="6729413" y="3157538"/>
          <p14:tracePt t="8211" x="6594475" y="2998788"/>
          <p14:tracePt t="8222" x="6451600" y="2870200"/>
          <p14:tracePt t="8228" x="6338888" y="2774950"/>
          <p14:tracePt t="8232" x="6275388" y="2719388"/>
          <p14:tracePt t="8236" x="6203950" y="2671763"/>
          <p14:tracePt t="8246" x="6091238" y="2584450"/>
          <p14:tracePt t="8248" x="6051550" y="2551113"/>
          <p14:tracePt t="8251" x="6043613" y="2535238"/>
          <p14:tracePt t="8257" x="5972175" y="2487613"/>
          <p14:tracePt t="8259" x="5972175" y="2479675"/>
          <p14:tracePt t="8267" x="5940425" y="2447925"/>
          <p14:tracePt t="8272" x="5916613" y="2424113"/>
          <p14:tracePt t="8274" x="5908675" y="2424113"/>
          <p14:tracePt t="8282" x="5908675" y="2416175"/>
          <p14:tracePt t="8316" x="5900738" y="2416175"/>
          <p14:tracePt t="8330" x="5900738" y="2424113"/>
          <p14:tracePt t="8333" x="5908675" y="2455863"/>
          <p14:tracePt t="8338" x="5916613" y="2487613"/>
          <p14:tracePt t="8339" x="5924550" y="2511425"/>
          <p14:tracePt t="8342" x="5932488" y="2527300"/>
          <p14:tracePt t="8344" x="5956300" y="2559050"/>
          <p14:tracePt t="8348" x="5964238" y="2576513"/>
          <p14:tracePt t="8358" x="6100763" y="2727325"/>
          <p14:tracePt t="8361" x="6132513" y="2759075"/>
          <p14:tracePt t="8363" x="6148388" y="2774950"/>
          <p14:tracePt t="8365" x="6196013" y="2806700"/>
          <p14:tracePt t="8369" x="6211888" y="2814638"/>
          <p14:tracePt t="8374" x="6307138" y="2886075"/>
          <p14:tracePt t="8378" x="6346825" y="2919413"/>
          <p14:tracePt t="8379" x="6410325" y="2967038"/>
          <p14:tracePt t="8381" x="6442075" y="2982913"/>
          <p14:tracePt t="8390" x="6570663" y="3030538"/>
          <p14:tracePt t="8394" x="6665913" y="3070225"/>
          <p14:tracePt t="8396" x="6689725" y="3078163"/>
          <p14:tracePt t="8397" x="6729413" y="3094038"/>
          <p14:tracePt t="8399" x="6745288" y="3094038"/>
          <p14:tracePt t="8401" x="6769100" y="3094038"/>
          <p14:tracePt t="8406" x="6777038" y="3094038"/>
          <p14:tracePt t="8411" x="6842125" y="3094038"/>
          <p14:tracePt t="8413" x="6865938" y="3094038"/>
          <p14:tracePt t="8416" x="6873875" y="3094038"/>
          <p14:tracePt t="8438" x="6865938" y="3078163"/>
          <p14:tracePt t="8446" x="6802438" y="3046413"/>
          <p14:tracePt t="8450" x="6761163" y="3030538"/>
          <p14:tracePt t="8455" x="6697663" y="3006725"/>
          <p14:tracePt t="8458" x="6626225" y="2974975"/>
          <p14:tracePt t="8469" x="6434138" y="2943225"/>
          <p14:tracePt t="8476" x="6283325" y="2909888"/>
          <p14:tracePt t="8479" x="6172200" y="2886075"/>
          <p14:tracePt t="8489" x="6019800" y="2870200"/>
          <p14:tracePt t="8492" x="5956300" y="2870200"/>
          <p14:tracePt t="8496" x="5892800" y="2854325"/>
          <p14:tracePt t="8498" x="5868988" y="2854325"/>
          <p14:tracePt t="8499" x="5861050" y="2854325"/>
          <p14:tracePt t="8504" x="5853113" y="2854325"/>
          <p14:tracePt t="8507" x="5813425" y="2854325"/>
          <p14:tracePt t="8511" x="5805488" y="2854325"/>
          <p14:tracePt t="8518" x="5789613" y="2862263"/>
          <p14:tracePt t="8535" x="5797550" y="2862263"/>
          <p14:tracePt t="8544" x="5829300" y="2878138"/>
          <p14:tracePt t="8553" x="5892800" y="2909888"/>
          <p14:tracePt t="8556" x="5924550" y="2919413"/>
          <p14:tracePt t="8566" x="5988050" y="2951163"/>
          <p14:tracePt t="8570" x="6035675" y="2974975"/>
          <p14:tracePt t="8581" x="6100763" y="3006725"/>
          <p14:tracePt t="8586" x="6172200" y="3038475"/>
          <p14:tracePt t="8590" x="6203950" y="3046413"/>
          <p14:tracePt t="8592" x="6251575" y="3070225"/>
          <p14:tracePt t="8594" x="6275388" y="3086100"/>
          <p14:tracePt t="8605" x="6426200" y="3165475"/>
          <p14:tracePt t="8608" x="6459538" y="3189288"/>
          <p14:tracePt t="8610" x="6538913" y="3205163"/>
          <p14:tracePt t="8612" x="6538913" y="3228975"/>
          <p14:tracePt t="8622" x="6721475" y="3302000"/>
          <p14:tracePt t="8626" x="6810375" y="3333750"/>
          <p14:tracePt t="8629" x="6818313" y="3341688"/>
          <p14:tracePt t="8636" x="6913563" y="3381375"/>
          <p14:tracePt t="8640" x="6969125" y="3405188"/>
          <p14:tracePt t="8642" x="7008813" y="3413125"/>
          <p14:tracePt t="8646" x="7016750" y="3413125"/>
          <p14:tracePt t="8653" x="7024688" y="3429000"/>
          <p14:tracePt t="8669" x="7024688" y="3421063"/>
          <p14:tracePt t="8678" x="6985000" y="3381375"/>
          <p14:tracePt t="8683" x="6977063" y="3381375"/>
          <p14:tracePt t="8689" x="6826250" y="3294063"/>
          <p14:tracePt t="8694" x="6705600" y="3244850"/>
          <p14:tracePt t="8700" x="6594475" y="3197225"/>
          <p14:tracePt t="8702" x="6578600" y="3189288"/>
          <p14:tracePt t="8704" x="6507163" y="3157538"/>
          <p14:tracePt t="8706" x="6459538" y="3141663"/>
          <p14:tracePt t="8708" x="6410325" y="3125788"/>
          <p14:tracePt t="8709" x="6386513" y="3117850"/>
          <p14:tracePt t="8712" x="6323013" y="3086100"/>
          <p14:tracePt t="8718" x="6196013" y="3046413"/>
          <p14:tracePt t="8721" x="6156325" y="3022600"/>
          <p14:tracePt t="8724" x="6091238" y="2990850"/>
          <p14:tracePt t="8726" x="6043613" y="2974975"/>
          <p14:tracePt t="8735" x="5948363" y="2935288"/>
          <p14:tracePt t="8740" x="5940425" y="2935288"/>
          <p14:tracePt t="8746" x="5892800" y="2919413"/>
          <p14:tracePt t="8768" x="5892800" y="2935288"/>
          <p14:tracePt t="8774" x="5892800" y="2943225"/>
          <p14:tracePt t="8778" x="5916613" y="2974975"/>
          <p14:tracePt t="8785" x="5995988" y="3054350"/>
          <p14:tracePt t="8787" x="6011863" y="3070225"/>
          <p14:tracePt t="8796" x="6140450" y="3173413"/>
          <p14:tracePt t="8801" x="6267450" y="3262313"/>
          <p14:tracePt t="8805" x="6283325" y="3286125"/>
          <p14:tracePt t="8814" x="6578600" y="3492500"/>
          <p14:tracePt t="8817" x="6602413" y="3508375"/>
          <p14:tracePt t="8819" x="6737350" y="3579813"/>
          <p14:tracePt t="8821" x="6753225" y="3605213"/>
          <p14:tracePt t="8829" x="6945313" y="3748088"/>
          <p14:tracePt t="8832" x="7064375" y="3819525"/>
          <p14:tracePt t="8835" x="7153275" y="3883025"/>
          <p14:tracePt t="8836" x="7208838" y="3930650"/>
          <p14:tracePt t="8838" x="7264400" y="3979863"/>
          <p14:tracePt t="8848" x="7527925" y="4202113"/>
          <p14:tracePt t="8853" x="7615238" y="4291013"/>
          <p14:tracePt t="8856" x="7702550" y="4378325"/>
          <p14:tracePt t="8857" x="7726363" y="4394200"/>
          <p14:tracePt t="8859" x="7742238" y="4418013"/>
          <p14:tracePt t="8868" x="7942263" y="4624388"/>
          <p14:tracePt t="8874" x="8037513" y="4745038"/>
          <p14:tracePt t="8878" x="8037513" y="4784725"/>
          <p14:tracePt t="8880" x="8148638" y="4872038"/>
          <p14:tracePt t="8890" x="8277225" y="5008563"/>
          <p14:tracePt t="8893" x="8308975" y="5048250"/>
          <p14:tracePt t="8896" x="8364538" y="5119688"/>
          <p14:tracePt t="8897" x="8396288" y="5159375"/>
          <p14:tracePt t="8899" x="8404225" y="5175250"/>
          <p14:tracePt t="8908" x="8491538" y="5294313"/>
          <p14:tracePt t="8913" x="8491538" y="5302250"/>
          <p14:tracePt t="8915" x="8523288" y="5359400"/>
          <p14:tracePt t="8926" x="8556625" y="5438775"/>
          <p14:tracePt t="8932" x="8556625" y="5446713"/>
          <p14:tracePt t="8936" x="8580438" y="5518150"/>
          <p14:tracePt t="8945" x="8612188" y="5573713"/>
          <p14:tracePt t="8949" x="8612188" y="5597525"/>
          <p14:tracePt t="8953" x="8628063" y="5637213"/>
          <p14:tracePt t="8955" x="8628063" y="5645150"/>
          <p14:tracePt t="8964" x="8643938" y="5678488"/>
          <p14:tracePt t="8967" x="8643938" y="5710238"/>
          <p14:tracePt t="8976" x="8667750" y="5734050"/>
          <p14:tracePt t="8983" x="8683625" y="5757863"/>
          <p14:tracePt t="8988" x="8683625" y="5765800"/>
          <p14:tracePt t="8991" x="8683625" y="5773738"/>
          <p14:tracePt t="9000" x="8683625" y="5781675"/>
          <p14:tracePt t="9043" x="8699500" y="5781675"/>
          <p14:tracePt t="9050" x="8699500" y="5789613"/>
          <p14:tracePt t="9052" x="8707438" y="5797550"/>
          <p14:tracePt t="9055" x="8715375" y="5797550"/>
          <p14:tracePt t="9059" x="8731250" y="5805488"/>
          <p14:tracePt t="9065" x="8747125" y="5813425"/>
          <p14:tracePt t="9070" x="8778875" y="5829300"/>
          <p14:tracePt t="9072" x="8794750" y="5837238"/>
          <p14:tracePt t="9073" x="8802688" y="5845175"/>
          <p14:tracePt t="9075" x="8818563" y="5845175"/>
          <p14:tracePt t="9085" x="8883650" y="5868988"/>
          <p14:tracePt t="9089" x="8986838" y="5892800"/>
          <p14:tracePt t="9099" x="9121775" y="5916613"/>
          <p14:tracePt t="9103" x="9234488" y="5924550"/>
          <p14:tracePt t="9105" x="9337675" y="5932488"/>
          <p14:tracePt t="9107" x="9393238" y="5932488"/>
          <p14:tracePt t="9118" x="9528175" y="5940425"/>
          <p14:tracePt t="9121" x="9728200" y="5956300"/>
          <p14:tracePt t="9123" x="9791700" y="5956300"/>
          <p14:tracePt t="9138" x="10031413" y="5972175"/>
          <p14:tracePt t="9141" x="10150475" y="5980113"/>
          <p14:tracePt t="9151" x="10229850" y="5980113"/>
          <p14:tracePt t="9154" x="10279063" y="5980113"/>
          <p14:tracePt t="9160" x="10294938" y="5980113"/>
          <p14:tracePt t="9165" x="10279063" y="5980113"/>
          <p14:tracePt t="9183" x="10279063" y="5972175"/>
          <p14:tracePt t="9191" x="10245725" y="5948363"/>
          <p14:tracePt t="9196" x="10190163" y="5916613"/>
          <p14:tracePt t="9201" x="10102850" y="5876925"/>
          <p14:tracePt t="9206" x="10071100" y="5868988"/>
          <p14:tracePt t="9214" x="9839325" y="5821363"/>
          <p14:tracePt t="9219" x="9728200" y="5813425"/>
          <p14:tracePt t="9221" x="9648825" y="5797550"/>
          <p14:tracePt t="9223" x="9559925" y="5789613"/>
          <p14:tracePt t="9225" x="9528175" y="5781675"/>
          <p14:tracePt t="9236" x="9169400" y="5749925"/>
          <p14:tracePt t="9239" x="9034463" y="5741988"/>
          <p14:tracePt t="9248" x="8770938" y="5734050"/>
          <p14:tracePt t="9252" x="8667750" y="5734050"/>
          <p14:tracePt t="9256" x="8467725" y="5726113"/>
          <p14:tracePt t="9258" x="8404225" y="5726113"/>
          <p14:tracePt t="9267" x="8148638" y="5726113"/>
          <p14:tracePt t="9272" x="8093075" y="5726113"/>
          <p14:tracePt t="9276" x="7942263" y="5726113"/>
          <p14:tracePt t="9279" x="7766050" y="5726113"/>
          <p14:tracePt t="9289" x="7504113" y="5726113"/>
          <p14:tracePt t="9291" x="7391400" y="5726113"/>
          <p14:tracePt t="9293" x="7359650" y="5726113"/>
          <p14:tracePt t="9300" x="7272338" y="5726113"/>
          <p14:tracePt t="9305" x="7040563" y="5734050"/>
          <p14:tracePt t="9312" x="6865938" y="5741988"/>
          <p14:tracePt t="9315" x="6794500" y="5741988"/>
          <p14:tracePt t="9318" x="6753225" y="5741988"/>
          <p14:tracePt t="9320" x="6681788" y="5749925"/>
          <p14:tracePt t="9323" x="6586538" y="5749925"/>
          <p14:tracePt t="9324" x="6554788" y="5749925"/>
          <p14:tracePt t="9326" x="6530975" y="5749925"/>
          <p14:tracePt t="9327" x="6515100" y="5749925"/>
          <p14:tracePt t="9330" x="6459538" y="5749925"/>
          <p14:tracePt t="9332" x="6451600" y="5749925"/>
          <p14:tracePt t="9334" x="6386513" y="5749925"/>
          <p14:tracePt t="9344" x="6291263" y="5749925"/>
          <p14:tracePt t="9348" x="6235700" y="5749925"/>
          <p14:tracePt t="9354" x="6188075" y="5749925"/>
          <p14:tracePt t="9358" x="6164263" y="5749925"/>
          <p14:tracePt t="9366" x="6156325" y="5749925"/>
          <p14:tracePt t="9393" x="6156325" y="5757863"/>
          <p14:tracePt t="9403" x="6188075" y="5781675"/>
          <p14:tracePt t="9406" x="6188075" y="5789613"/>
          <p14:tracePt t="9409" x="6219825" y="5821363"/>
          <p14:tracePt t="9413" x="6251575" y="5837238"/>
          <p14:tracePt t="9416" x="6259513" y="5853113"/>
          <p14:tracePt t="9420" x="6307138" y="5876925"/>
          <p14:tracePt t="9423" x="6323013" y="5892800"/>
          <p14:tracePt t="9425" x="6362700" y="5908675"/>
          <p14:tracePt t="9427" x="6402388" y="5940425"/>
          <p14:tracePt t="9431" x="6410325" y="5956300"/>
          <p14:tracePt t="9438" x="6499225" y="6013450"/>
          <p14:tracePt t="9441" x="6538913" y="6037263"/>
          <p14:tracePt t="9443" x="6602413" y="6084888"/>
          <p14:tracePt t="9445" x="6642100" y="6116638"/>
          <p14:tracePt t="9447" x="6657975" y="6132513"/>
          <p14:tracePt t="9458" x="6784975" y="6211888"/>
          <p14:tracePt t="9464" x="6897688" y="6275388"/>
          <p14:tracePt t="9467" x="6977063" y="6323013"/>
          <p14:tracePt t="9469" x="6992938" y="6323013"/>
          <p14:tracePt t="9480" x="7135813" y="6388100"/>
          <p14:tracePt t="9482" x="7145338" y="6396038"/>
          <p14:tracePt t="9484" x="7192963" y="6411913"/>
          <p14:tracePt t="9485" x="7208838" y="6411913"/>
          <p14:tracePt t="9494" x="7256463" y="6427788"/>
          <p14:tracePt t="9496" x="7264400" y="6427788"/>
          <p14:tracePt t="9500" x="7280275" y="6427788"/>
          <p14:tracePt t="9513" x="7272338" y="6427788"/>
          <p14:tracePt t="9522" x="7256463" y="6380163"/>
          <p14:tracePt t="9529" x="7240588" y="6372225"/>
          <p14:tracePt t="9533" x="7161213" y="6291263"/>
          <p14:tracePt t="9538" x="7064375" y="6203950"/>
          <p14:tracePt t="9544" x="6992938" y="6156325"/>
          <p14:tracePt t="9546" x="6873875" y="6076950"/>
          <p14:tracePt t="9549" x="6794500" y="6029325"/>
          <p14:tracePt t="9551" x="6769100" y="6021388"/>
          <p14:tracePt t="9559" x="6475413" y="5868988"/>
          <p14:tracePt t="9565" x="6235700" y="5757863"/>
          <p14:tracePt t="9568" x="6196013" y="5741988"/>
          <p14:tracePt t="9571" x="5995988" y="5662613"/>
          <p14:tracePt t="9582" x="5534025" y="5502275"/>
          <p14:tracePt t="9587" x="5494338" y="5494338"/>
          <p14:tracePt t="9590" x="5199063" y="5414963"/>
          <p14:tracePt t="9592" x="5159375" y="5414963"/>
          <p14:tracePt t="9600" x="4903788" y="5351463"/>
          <p14:tracePt t="9603" x="4776788" y="5319713"/>
          <p14:tracePt t="9608" x="4695825" y="5302250"/>
          <p14:tracePt t="9610" x="4679950" y="5294313"/>
          <p14:tracePt t="9618" x="4632325" y="5294313"/>
          <p14:tracePt t="9632" x="4632325" y="5302250"/>
          <p14:tracePt t="9637" x="4640263" y="5310188"/>
          <p14:tracePt t="9645" x="4695825" y="5351463"/>
          <p14:tracePt t="9651" x="4784725" y="5414963"/>
          <p14:tracePt t="9656" x="4808538" y="5430838"/>
          <p14:tracePt t="9664" x="4975225" y="5494338"/>
          <p14:tracePt t="9670" x="5191125" y="5565775"/>
          <p14:tracePt t="9673" x="5262563" y="5589588"/>
          <p14:tracePt t="9676" x="5389563" y="5621338"/>
          <p14:tracePt t="9679" x="5422900" y="5629275"/>
          <p14:tracePt t="9686" x="5684838" y="5686425"/>
          <p14:tracePt t="9690" x="5845175" y="5710238"/>
          <p14:tracePt t="9693" x="6100763" y="5741988"/>
          <p14:tracePt t="9695" x="6188075" y="5765800"/>
          <p14:tracePt t="9705" x="6562725" y="5821363"/>
          <p14:tracePt t="9708" x="6810375" y="5837238"/>
          <p14:tracePt t="9717" x="7232650" y="5876925"/>
          <p14:tracePt t="9726" x="7543800" y="5908675"/>
          <p14:tracePt t="9729" x="7686675" y="5924550"/>
          <p14:tracePt t="9732" x="7718425" y="5924550"/>
          <p14:tracePt t="9741" x="7981950" y="5932488"/>
          <p14:tracePt t="9747" x="8116888" y="5948363"/>
          <p14:tracePt t="9750" x="8140700" y="5948363"/>
          <p14:tracePt t="9752" x="8164513" y="5948363"/>
          <p14:tracePt t="9761" x="8180388" y="5948363"/>
          <p14:tracePt t="9764" x="8180388" y="5956300"/>
          <p14:tracePt t="9777" x="8189913" y="5956300"/>
          <p14:tracePt t="9780" x="8180388" y="5956300"/>
          <p14:tracePt t="9786" x="8132763" y="5972175"/>
          <p14:tracePt t="9790" x="8093075" y="5988050"/>
          <p14:tracePt t="9792" x="8061325" y="5995988"/>
          <p14:tracePt t="9794" x="8037513" y="6005513"/>
          <p14:tracePt t="9803" x="7934325" y="6029325"/>
          <p14:tracePt t="9808" x="7813675" y="6037263"/>
          <p14:tracePt t="9810" x="7750175" y="6045200"/>
          <p14:tracePt t="9812" x="7710488" y="6053138"/>
          <p14:tracePt t="9823" x="7519988" y="6053138"/>
          <p14:tracePt t="9826" x="7470775" y="6045200"/>
          <p14:tracePt t="9828" x="7367588" y="6037263"/>
          <p14:tracePt t="9831" x="7351713" y="6037263"/>
          <p14:tracePt t="9839" x="7200900" y="6005513"/>
          <p14:tracePt t="9843" x="7127875" y="5995988"/>
          <p14:tracePt t="9847" x="7032625" y="5980113"/>
          <p14:tracePt t="9862" x="6665913" y="5900738"/>
          <p14:tracePt t="9866" x="6451600" y="5845175"/>
          <p14:tracePt t="9870" x="6418263" y="5837238"/>
          <p14:tracePt t="9878" x="6100763" y="5749925"/>
          <p14:tracePt t="9885" x="5868988" y="5678488"/>
          <p14:tracePt t="9888" x="5708650" y="5637213"/>
          <p14:tracePt t="9892" x="5629275" y="5621338"/>
          <p14:tracePt t="9896" x="5422900" y="5565775"/>
          <p14:tracePt t="9899" x="5373688" y="5549900"/>
          <p14:tracePt t="9902" x="5254625" y="5518150"/>
          <p14:tracePt t="9906" x="5014913" y="5454650"/>
          <p14:tracePt t="9909" x="4887913" y="5422900"/>
          <p14:tracePt t="9911" x="4808538" y="5391150"/>
          <p14:tracePt t="9913" x="4687888" y="5367338"/>
          <p14:tracePt t="9918" x="4600575" y="5343525"/>
          <p14:tracePt t="9923" x="4352925" y="5286375"/>
          <p14:tracePt t="9927" x="4162425" y="5230813"/>
          <p14:tracePt t="9930" x="4075113" y="5214938"/>
          <p14:tracePt t="9934" x="3835400" y="5159375"/>
          <p14:tracePt t="9945" x="3556000" y="5111750"/>
          <p14:tracePt t="9952" x="3325813" y="5072063"/>
          <p14:tracePt t="9954" x="3228975" y="5048250"/>
          <p14:tracePt t="9957" x="3205163" y="5048250"/>
          <p14:tracePt t="9969" x="3038475" y="5016500"/>
          <p14:tracePt t="9974" x="3030538" y="5008563"/>
          <p14:tracePt t="9977" x="2957513" y="5000625"/>
          <p14:tracePt t="9979" x="2957513" y="4992688"/>
          <p14:tracePt t="9987" x="2925763" y="4992688"/>
          <p14:tracePt t="9990" x="2901950" y="4992688"/>
          <p14:tracePt t="9997" x="2894013" y="4992688"/>
          <p14:tracePt t="10010" x="2886075" y="4992688"/>
          <p14:tracePt t="10015" x="2878138" y="4992688"/>
          <p14:tracePt t="10017" x="2870200" y="4992688"/>
          <p14:tracePt t="10027" x="2870200" y="5000625"/>
          <p14:tracePt t="10030" x="2862263" y="5000625"/>
          <p14:tracePt t="10043" x="2870200" y="5000625"/>
          <p14:tracePt t="10057" x="2862263" y="5000625"/>
          <p14:tracePt t="10066" x="2846388" y="5000625"/>
          <p14:tracePt t="10070" x="2830513" y="5008563"/>
          <p14:tracePt t="10077" x="2798763" y="5016500"/>
          <p14:tracePt t="10083" x="2743200" y="5040313"/>
          <p14:tracePt t="10092" x="2632075" y="5080000"/>
          <p14:tracePt t="10095" x="2559050" y="5095875"/>
          <p14:tracePt t="10099" x="2543175" y="5103813"/>
          <p14:tracePt t="10104" x="2368550" y="5159375"/>
          <p14:tracePt t="10106" x="2344738" y="5167313"/>
          <p14:tracePt t="10114" x="2176463" y="5214938"/>
          <p14:tracePt t="10118" x="1978025" y="5278438"/>
          <p14:tracePt t="10126" x="1778000" y="5359400"/>
          <p14:tracePt t="10131" x="1738313" y="5367338"/>
          <p14:tracePt t="10136" x="1538288" y="5446713"/>
          <p14:tracePt t="10140" x="1387475" y="5494338"/>
          <p14:tracePt t="10149" x="1236663" y="5557838"/>
          <p14:tracePt t="10157" x="1092200" y="5605463"/>
          <p14:tracePt t="10161" x="957263" y="5637213"/>
          <p14:tracePt t="10165" x="828675" y="5670550"/>
          <p14:tracePt t="10174" x="685800" y="5694363"/>
          <p14:tracePt t="10177" x="590550" y="5702300"/>
          <p14:tracePt t="10186" x="438150" y="5710238"/>
          <p14:tracePt t="10188" x="366713" y="5710238"/>
          <p14:tracePt t="10198" x="239713" y="5694363"/>
          <p14:tracePt t="10202" x="166688" y="5678488"/>
          <p14:tracePt t="10212" x="0" y="5613400"/>
          <p14:tracePt t="10343" x="63500" y="5510213"/>
          <p14:tracePt t="10345" x="95250" y="5518150"/>
          <p14:tracePt t="10347" x="184150" y="5526088"/>
          <p14:tracePt t="10348" x="215900" y="5526088"/>
          <p14:tracePt t="10350" x="279400" y="5534025"/>
          <p14:tracePt t="10351" x="334963" y="5534025"/>
          <p14:tracePt t="10355" x="430213" y="5549900"/>
          <p14:tracePt t="10356" x="446088" y="5549900"/>
          <p14:tracePt t="10365" x="757238" y="5581650"/>
          <p14:tracePt t="10374" x="1092200" y="5621338"/>
          <p14:tracePt t="10380" x="1131888" y="5629275"/>
          <p14:tracePt t="10386" x="1538288" y="5694363"/>
          <p14:tracePt t="10390" x="1833563" y="5741988"/>
          <p14:tracePt t="10402" x="2384425" y="5861050"/>
          <p14:tracePt t="10411" x="2822575" y="5964238"/>
          <p14:tracePt t="10416" x="3054350" y="6029325"/>
          <p14:tracePt t="10418" x="3228975" y="6084888"/>
          <p14:tracePt t="10428" x="3651250" y="6140450"/>
          <p14:tracePt t="10434" x="3684588" y="6140450"/>
          <p14:tracePt t="10440" x="4035425" y="6172200"/>
          <p14:tracePt t="10451" x="4265613" y="6172200"/>
          <p14:tracePt t="10457" x="4370388" y="6148388"/>
          <p14:tracePt t="10462" x="4425950" y="6116638"/>
          <p14:tracePt t="10465" x="4441825" y="6108700"/>
          <p14:tracePt t="10474" x="4513263" y="6029325"/>
          <p14:tracePt t="10485" x="4545013" y="5924550"/>
          <p14:tracePt t="10489" x="4560888" y="5845175"/>
          <p14:tracePt t="10495" x="4552950" y="5726113"/>
          <p14:tracePt t="10500" x="4552950" y="5597525"/>
          <p14:tracePt t="10504" x="4552950" y="5549900"/>
          <p14:tracePt t="10507" x="4529138" y="5414963"/>
          <p14:tracePt t="10518" x="4457700" y="5175250"/>
          <p14:tracePt t="10524" x="4449763" y="5143500"/>
          <p14:tracePt t="10528" x="4362450" y="4887913"/>
          <p14:tracePt t="10531" x="4329113" y="4768850"/>
          <p14:tracePt t="10534" x="4313238" y="4745038"/>
          <p14:tracePt t="10537" x="4265613" y="4600575"/>
          <p14:tracePt t="10547" x="4194175" y="4418013"/>
          <p14:tracePt t="10552" x="4146550" y="4298950"/>
          <p14:tracePt t="10556" x="4098925" y="4154488"/>
          <p14:tracePt t="10565" x="4059238" y="4019550"/>
          <p14:tracePt t="10569" x="4051300" y="3963988"/>
          <p14:tracePt t="10572" x="4043363" y="3898900"/>
          <p14:tracePt t="10574" x="4043363" y="3827463"/>
          <p14:tracePt t="10579" x="4043363" y="3811588"/>
          <p14:tracePt t="10587" x="4051300" y="3740150"/>
          <p14:tracePt t="10591" x="4067175" y="3708400"/>
          <p14:tracePt t="10596" x="4090988" y="3692525"/>
          <p14:tracePt t="10601" x="4090988" y="3684588"/>
          <p14:tracePt t="10608" x="4106863" y="3676650"/>
          <p14:tracePt t="10629" x="4106863" y="3684588"/>
          <p14:tracePt t="10633" x="4114800" y="3700463"/>
          <p14:tracePt t="10641" x="4146550" y="3748088"/>
          <p14:tracePt t="10645" x="4178300" y="3787775"/>
          <p14:tracePt t="10648" x="4194175" y="3787775"/>
          <p14:tracePt t="10657" x="4233863" y="3827463"/>
          <p14:tracePt t="10662" x="4241800" y="3835400"/>
          <p14:tracePt t="10664" x="4265613" y="3859213"/>
          <p14:tracePt t="10669" x="4273550" y="3859213"/>
          <p14:tracePt t="10675" x="4313238" y="3875088"/>
          <p14:tracePt t="10686" x="4344988" y="3875088"/>
          <p14:tracePt t="10689" x="4352925" y="3875088"/>
          <p14:tracePt t="10698" x="4370388" y="3883025"/>
          <p14:tracePt t="10702" x="4378325" y="3883025"/>
          <p14:tracePt t="10709" x="4386263" y="3890963"/>
          <p14:tracePt t="10720" x="4441825" y="3906838"/>
          <p14:tracePt t="10725" x="4473575" y="3914775"/>
          <p14:tracePt t="10735" x="4560888" y="3995738"/>
          <p14:tracePt t="10744" x="4656138" y="4067175"/>
          <p14:tracePt t="10746" x="4745038" y="4146550"/>
          <p14:tracePt t="10758" x="4935538" y="4330700"/>
          <p14:tracePt t="10762" x="5022850" y="4410075"/>
          <p14:tracePt t="10765" x="5046663" y="4425950"/>
          <p14:tracePt t="10771" x="5143500" y="4521200"/>
          <p14:tracePt t="10777" x="5294313" y="4657725"/>
          <p14:tracePt t="10782" x="5381625" y="4737100"/>
          <p14:tracePt t="10785" x="5510213" y="4840288"/>
          <p14:tracePt t="10791" x="5557838" y="4872038"/>
          <p14:tracePt t="10797" x="5653088" y="4943475"/>
          <p14:tracePt t="10800" x="5837238" y="5056188"/>
          <p14:tracePt t="10802" x="5861050" y="5072063"/>
          <p14:tracePt t="10805" x="5948363" y="5127625"/>
          <p14:tracePt t="10809" x="6011863" y="5159375"/>
          <p14:tracePt t="10812" x="6051550" y="5183188"/>
          <p14:tracePt t="10815" x="6172200" y="5246688"/>
          <p14:tracePt t="10818" x="6211888" y="5270500"/>
          <p14:tracePt t="10820" x="6235700" y="5278438"/>
          <p14:tracePt t="10828" x="6338888" y="5327650"/>
          <p14:tracePt t="10832" x="6402388" y="5351463"/>
          <p14:tracePt t="10834" x="6418263" y="5351463"/>
          <p14:tracePt t="10835" x="6426200" y="5359400"/>
          <p14:tracePt t="10836" x="6451600" y="5367338"/>
          <p14:tracePt t="10838" x="6467475" y="5375275"/>
          <p14:tracePt t="10843" x="6475413" y="5375275"/>
          <p14:tracePt t="10849" x="6499225" y="5375275"/>
          <p14:tracePt t="10855" x="6507163" y="5375275"/>
          <p14:tracePt t="10877" x="6499225" y="5375275"/>
          <p14:tracePt t="10888" x="6459538" y="5319713"/>
          <p14:tracePt t="10894" x="6410325" y="5270500"/>
          <p14:tracePt t="10898" x="6402388" y="5270500"/>
          <p14:tracePt t="10906" x="6338888" y="5191125"/>
          <p14:tracePt t="10910" x="6299200" y="5159375"/>
          <p14:tracePt t="10916" x="6283325" y="5151438"/>
          <p14:tracePt t="10922" x="6243638" y="5103813"/>
          <p14:tracePt t="10926" x="6211888" y="5080000"/>
          <p14:tracePt t="10929" x="6172200" y="5032375"/>
          <p14:tracePt t="10938" x="6108700" y="4984750"/>
          <p14:tracePt t="10946" x="6083300" y="4943475"/>
          <p14:tracePt t="10950" x="6075363" y="4927600"/>
          <p14:tracePt t="10953" x="6067425" y="4927600"/>
          <p14:tracePt t="10960" x="6059488" y="4919663"/>
          <p14:tracePt t="10998" x="6059488" y="4927600"/>
          <p14:tracePt t="11002" x="6083300" y="4943475"/>
          <p14:tracePt t="11008" x="6091238" y="4976813"/>
          <p14:tracePt t="11014" x="6100763" y="4992688"/>
          <p14:tracePt t="11018" x="6124575" y="5016500"/>
          <p14:tracePt t="11022" x="6124575" y="5032375"/>
          <p14:tracePt t="11025" x="6148388" y="5040313"/>
          <p14:tracePt t="11031" x="6156325" y="5048250"/>
          <p14:tracePt t="11275" x="6164263" y="5048250"/>
          <p14:tracePt t="11284" x="6180138" y="5048250"/>
          <p14:tracePt t="11291" x="6203950" y="5048250"/>
          <p14:tracePt t="11299" x="6211888" y="5040313"/>
          <p14:tracePt t="11314" x="6291263" y="5008563"/>
          <p14:tracePt t="11327" x="6378575" y="4992688"/>
          <p14:tracePt t="11337" x="6426200" y="4984750"/>
          <p14:tracePt t="11346" x="6491288" y="4976813"/>
          <p14:tracePt t="11350" x="6499225" y="4976813"/>
          <p14:tracePt t="11357" x="6523038" y="4967288"/>
          <p14:tracePt t="11364" x="6530975" y="4967288"/>
          <p14:tracePt t="11369" x="6538913" y="4967288"/>
          <p14:tracePt t="11375" x="6546850" y="4959350"/>
          <p14:tracePt t="11380" x="6554788" y="4959350"/>
          <p14:tracePt t="11391" x="6562725" y="4959350"/>
          <p14:tracePt t="11430" x="6570663" y="4959350"/>
          <p14:tracePt t="11433" x="6578600" y="4959350"/>
          <p14:tracePt t="11437" x="6586538" y="4959350"/>
          <p14:tracePt t="11442" x="6594475" y="4951413"/>
          <p14:tracePt t="11456" x="6610350" y="4943475"/>
          <p14:tracePt t="11464" x="6618288" y="4935538"/>
          <p14:tracePt t="11473" x="6618288" y="4927600"/>
          <p14:tracePt t="11482" x="6626225" y="4927600"/>
          <p14:tracePt t="11505" x="6610350" y="4927600"/>
          <p14:tracePt t="11511" x="6602413" y="4919663"/>
          <p14:tracePt t="11516" x="6530975" y="4895850"/>
          <p14:tracePt t="11519" x="6475413" y="4864100"/>
          <p14:tracePt t="11522" x="6418263" y="4856163"/>
          <p14:tracePt t="11524" x="6338888" y="4808538"/>
          <p14:tracePt t="11526" x="6291263" y="4800600"/>
          <p14:tracePt t="11527" x="6275388" y="4784725"/>
          <p14:tracePt t="11530" x="6203950" y="4760913"/>
          <p14:tracePt t="11532" x="6180138" y="4752975"/>
          <p14:tracePt t="11534" x="6067425" y="4705350"/>
          <p14:tracePt t="11536" x="6043613" y="4681538"/>
          <p14:tracePt t="11537" x="6011863" y="4673600"/>
          <p14:tracePt t="11539" x="5948363" y="4641850"/>
          <p14:tracePt t="11546" x="5773738" y="4552950"/>
          <p14:tracePt t="11552" x="5653088" y="4497388"/>
          <p14:tracePt t="11554" x="5486400" y="4418013"/>
          <p14:tracePt t="11556" x="5397500" y="4370388"/>
          <p14:tracePt t="11558" x="5326063" y="4346575"/>
          <p14:tracePt t="11559" x="5294313" y="4330700"/>
          <p14:tracePt t="11570" x="4999038" y="4162425"/>
          <p14:tracePt t="11574" x="4879975" y="4090988"/>
          <p14:tracePt t="11576" x="4792663" y="4051300"/>
          <p14:tracePt t="11577" x="4760913" y="4035425"/>
          <p14:tracePt t="11588" x="4505325" y="3859213"/>
          <p14:tracePt t="11592" x="4433888" y="3811588"/>
          <p14:tracePt t="11594" x="4352925" y="3748088"/>
          <p14:tracePt t="11596" x="4329113" y="3732213"/>
          <p14:tracePt t="11602" x="4178300" y="3629025"/>
          <p14:tracePt t="11614" x="4011613" y="3476625"/>
          <p14:tracePt t="11619" x="3914775" y="3389313"/>
          <p14:tracePt t="11623" x="3875088" y="3357563"/>
          <p14:tracePt t="11625" x="3851275" y="3333750"/>
          <p14:tracePt t="11635" x="3787775" y="3278188"/>
          <p14:tracePt t="11639" x="3763963" y="3262313"/>
          <p14:tracePt t="11641" x="3756025" y="3236913"/>
          <p14:tracePt t="11643" x="3748088" y="3228975"/>
          <p14:tracePt t="11651" x="3724275" y="3221038"/>
          <p14:tracePt t="11655" x="3724275" y="3213100"/>
          <p14:tracePt t="11682" x="3724275" y="3221038"/>
          <p14:tracePt t="11685" x="3740150" y="3244850"/>
          <p14:tracePt t="11689" x="3763963" y="3270250"/>
          <p14:tracePt t="11692" x="3803650" y="3294063"/>
          <p14:tracePt t="11693" x="3811588" y="3302000"/>
          <p14:tracePt t="11697" x="3859213" y="3349625"/>
          <p14:tracePt t="11699" x="3875088" y="3357563"/>
          <p14:tracePt t="11707" x="4051300" y="3484563"/>
          <p14:tracePt t="11717" x="4265613" y="3621088"/>
          <p14:tracePt t="11723" x="4489450" y="3748088"/>
          <p14:tracePt t="11730" x="4687888" y="3859213"/>
          <p14:tracePt t="11739" x="4935538" y="4027488"/>
          <p14:tracePt t="11742" x="5046663" y="4083050"/>
          <p14:tracePt t="11745" x="5254625" y="4186238"/>
          <p14:tracePt t="11747" x="5286375" y="4202113"/>
          <p14:tracePt t="11754" x="5565775" y="4338638"/>
          <p14:tracePt t="11764" x="5845175" y="4457700"/>
          <p14:tracePt t="11767" x="5940425" y="4497388"/>
          <p14:tracePt t="11769" x="6100763" y="4576763"/>
          <p14:tracePt t="11771" x="6124575" y="4584700"/>
          <p14:tracePt t="11782" x="6315075" y="4681538"/>
          <p14:tracePt t="11789" x="6491288" y="4784725"/>
          <p14:tracePt t="11792" x="6562725" y="4816475"/>
          <p14:tracePt t="11803" x="6673850" y="4872038"/>
          <p14:tracePt t="11807" x="6721475" y="4903788"/>
          <p14:tracePt t="11810" x="6753225" y="4919663"/>
          <p14:tracePt t="11812" x="6761163" y="4927600"/>
          <p14:tracePt t="11822" x="6818313" y="4959350"/>
          <p14:tracePt t="11825" x="6818313" y="4967288"/>
          <p14:tracePt t="11828" x="6826250" y="4976813"/>
          <p14:tracePt t="11829" x="6842125" y="4984750"/>
          <p14:tracePt t="11838" x="6850063" y="5000625"/>
          <p14:tracePt t="11844" x="6865938" y="5024438"/>
          <p14:tracePt t="11846" x="6873875" y="5032375"/>
          <p14:tracePt t="11855" x="6881813" y="5048250"/>
          <p14:tracePt t="11858" x="6881813" y="5056188"/>
          <p14:tracePt t="11861" x="6881813" y="5064125"/>
          <p14:tracePt t="11869" x="6881813" y="5072063"/>
          <p14:tracePt t="11916" x="6881813" y="5080000"/>
          <p14:tracePt t="11919" x="6881813" y="5087938"/>
          <p14:tracePt t="11923" x="6881813" y="5103813"/>
          <p14:tracePt t="11932" x="6881813" y="5127625"/>
          <p14:tracePt t="11935" x="6881813" y="5135563"/>
          <p14:tracePt t="11943" x="6881813" y="5175250"/>
          <p14:tracePt t="11946" x="6881813" y="5207000"/>
          <p14:tracePt t="11955" x="6905625" y="5254625"/>
          <p14:tracePt t="11959" x="6905625" y="5262563"/>
          <p14:tracePt t="11966" x="6929438" y="5310188"/>
          <p14:tracePt t="11969" x="6953250" y="5351463"/>
          <p14:tracePt t="11978" x="6992938" y="5430838"/>
          <p14:tracePt t="11986" x="7040563" y="5494338"/>
          <p14:tracePt t="11997" x="7088188" y="5557838"/>
          <p14:tracePt t="12000" x="7127875" y="5613400"/>
          <p14:tracePt t="12011" x="7248525" y="5718175"/>
          <p14:tracePt t="12022" x="7319963" y="5773738"/>
          <p14:tracePt t="12027" x="7383463" y="5813425"/>
          <p14:tracePt t="12032" x="7439025" y="5837238"/>
          <p14:tracePt t="12042" x="7512050" y="5845175"/>
          <p14:tracePt t="12046" x="7551738" y="5853113"/>
          <p14:tracePt t="12052" x="7623175" y="5853113"/>
          <p14:tracePt t="12055" x="7639050" y="5853113"/>
          <p14:tracePt t="12062" x="7710488" y="5845175"/>
          <p14:tracePt t="12066" x="7781925" y="5829300"/>
          <p14:tracePt t="12068" x="7789863" y="5829300"/>
          <p14:tracePt t="12070" x="7847013" y="5821363"/>
          <p14:tracePt t="12074" x="7878763" y="5805488"/>
          <p14:tracePt t="12083" x="8053388" y="5789613"/>
          <p14:tracePt t="12085" x="8101013" y="5773738"/>
          <p14:tracePt t="12096" x="8308975" y="5765800"/>
          <p14:tracePt t="12101" x="8459788" y="5757863"/>
          <p14:tracePt t="12104" x="8588375" y="5749925"/>
          <p14:tracePt t="12107" x="8628063" y="5749925"/>
          <p14:tracePt t="12115" x="8834438" y="5749925"/>
          <p14:tracePt t="12119" x="8994775" y="5741988"/>
          <p14:tracePt t="12122" x="9082088" y="5741988"/>
          <p14:tracePt t="12123" x="9201150" y="5734050"/>
          <p14:tracePt t="12134" x="9401175" y="5726113"/>
          <p14:tracePt t="12137" x="9536113" y="5718175"/>
          <p14:tracePt t="12140" x="9625013" y="5718175"/>
          <p14:tracePt t="12141" x="9688513" y="5710238"/>
          <p14:tracePt t="12153" x="9902825" y="5686425"/>
          <p14:tracePt t="12156" x="10055225" y="5662613"/>
          <p14:tracePt t="12172" x="10350500" y="5565775"/>
          <p14:tracePt t="12178" x="10374313" y="5557838"/>
          <p14:tracePt t="12182" x="10453688" y="5510213"/>
          <p14:tracePt t="12185" x="10477500" y="5502275"/>
          <p14:tracePt t="12188" x="10501313" y="5478463"/>
          <p14:tracePt t="12189" x="10509250" y="5470525"/>
          <p14:tracePt t="12192" x="10533063" y="5438775"/>
          <p14:tracePt t="12204" x="10572750" y="5367338"/>
          <p14:tracePt t="12206" x="10596563" y="53276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nch of bananas&#10;&#10;Description automatically generated">
            <a:extLst>
              <a:ext uri="{FF2B5EF4-FFF2-40B4-BE49-F238E27FC236}">
                <a16:creationId xmlns:a16="http://schemas.microsoft.com/office/drawing/2014/main" id="{7D2E30F4-FE4E-4F04-AF72-482ACFA6E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69" y="2880385"/>
            <a:ext cx="4506077" cy="4506077"/>
          </a:xfrm>
          <a:prstGeom prst="rect">
            <a:avLst/>
          </a:prstGeom>
        </p:spPr>
      </p:pic>
      <p:pic>
        <p:nvPicPr>
          <p:cNvPr id="3" name="Picture 2" descr="A bunch of bananas&#10;&#10;Description automatically generated with medium confidence">
            <a:extLst>
              <a:ext uri="{FF2B5EF4-FFF2-40B4-BE49-F238E27FC236}">
                <a16:creationId xmlns:a16="http://schemas.microsoft.com/office/drawing/2014/main" id="{387A5761-6C3D-406D-8957-06F6B67CC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776"/>
            <a:ext cx="4883084" cy="3657600"/>
          </a:xfrm>
          <a:prstGeom prst="rect">
            <a:avLst/>
          </a:prstGeom>
        </p:spPr>
      </p:pic>
      <p:pic>
        <p:nvPicPr>
          <p:cNvPr id="6" name="Picture 5" descr="A bunch of bananas&#10;&#10;Description automatically generated">
            <a:extLst>
              <a:ext uri="{FF2B5EF4-FFF2-40B4-BE49-F238E27FC236}">
                <a16:creationId xmlns:a16="http://schemas.microsoft.com/office/drawing/2014/main" id="{56173943-19EE-4D77-B145-107DB4546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23" y="303972"/>
            <a:ext cx="4506077" cy="33752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323628-C90B-487D-9DE0-827508DD1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9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9"/>
    </mc:Choice>
    <mc:Fallback>
      <p:transition spd="slow" advTm="1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10653713" y="5135563"/>
          <p14:tracePt t="23" x="10653713" y="5127625"/>
          <p14:tracePt t="152" x="10653713" y="5119688"/>
          <p14:tracePt t="171" x="10661650" y="5119688"/>
          <p14:tracePt t="182" x="10669588" y="5119688"/>
          <p14:tracePt t="194" x="10677525" y="5119688"/>
          <p14:tracePt t="229" x="10685463" y="5119688"/>
          <p14:tracePt t="242" x="10693400" y="5127625"/>
          <p14:tracePt t="252" x="10693400" y="5135563"/>
          <p14:tracePt t="282" x="10685463" y="5135563"/>
          <p14:tracePt t="289" x="10685463" y="5143500"/>
          <p14:tracePt t="300" x="10677525" y="5143500"/>
          <p14:tracePt t="309" x="10669588" y="5143500"/>
          <p14:tracePt t="311" x="10661650" y="5143500"/>
          <p14:tracePt t="318" x="10653713" y="5143500"/>
          <p14:tracePt t="363" x="10653713" y="5135563"/>
          <p14:tracePt t="373" x="10653713" y="5127625"/>
          <p14:tracePt t="380" x="10653713" y="5119688"/>
          <p14:tracePt t="394" x="10653713" y="5111750"/>
          <p14:tracePt t="416" x="10653713" y="5103813"/>
          <p14:tracePt t="420" x="10645775" y="5103813"/>
          <p14:tracePt t="426" x="10637838" y="5095875"/>
          <p14:tracePt t="429" x="10629900" y="5095875"/>
          <p14:tracePt t="436" x="10620375" y="5087938"/>
          <p14:tracePt t="445" x="10620375" y="5080000"/>
          <p14:tracePt t="450" x="10612438" y="5080000"/>
          <p14:tracePt t="452" x="10612438" y="5072063"/>
          <p14:tracePt t="460" x="10588625" y="5064125"/>
          <p14:tracePt t="464" x="10588625" y="5056188"/>
          <p14:tracePt t="469" x="10572750" y="5048250"/>
          <p14:tracePt t="472" x="10564813" y="5048250"/>
          <p14:tracePt t="477" x="10548938" y="5040313"/>
          <p14:tracePt t="479" x="10541000" y="5040313"/>
          <p14:tracePt t="487" x="10517188" y="5024438"/>
          <p14:tracePt t="495" x="10501313" y="5016500"/>
          <p14:tracePt t="504" x="10477500" y="5008563"/>
          <p14:tracePt t="513" x="10453688" y="5008563"/>
          <p14:tracePt t="517" x="10445750" y="5000625"/>
          <p14:tracePt t="526" x="10421938" y="4992688"/>
          <p14:tracePt t="536" x="10414000" y="4984750"/>
          <p14:tracePt t="541" x="10398125" y="4984750"/>
          <p14:tracePt t="548" x="10390188" y="4976813"/>
          <p14:tracePt t="557" x="10390188" y="4967288"/>
          <p14:tracePt t="565" x="10390188" y="4959350"/>
          <p14:tracePt t="573" x="10382250" y="4959350"/>
          <p14:tracePt t="582" x="10382250" y="4951413"/>
          <p14:tracePt t="602" x="10366375" y="4951413"/>
          <p14:tracePt t="610" x="10358438" y="4951413"/>
          <p14:tracePt t="623" x="10350500" y="4943475"/>
          <p14:tracePt t="629" x="10334625" y="4943475"/>
          <p14:tracePt t="638" x="10318750" y="4943475"/>
          <p14:tracePt t="642" x="10302875" y="4943475"/>
          <p14:tracePt t="649" x="10287000" y="4943475"/>
          <p14:tracePt t="655" x="10279063" y="4943475"/>
          <p14:tracePt t="658" x="10253663" y="4943475"/>
          <p14:tracePt t="668" x="10229850" y="4935538"/>
          <p14:tracePt t="671" x="10213975" y="4935538"/>
          <p14:tracePt t="677" x="10206038" y="4927600"/>
          <p14:tracePt t="680" x="10190163" y="4919663"/>
          <p14:tracePt t="690" x="10158413" y="4919663"/>
          <p14:tracePt t="693" x="10150475" y="4911725"/>
          <p14:tracePt t="701" x="10142538" y="4911725"/>
          <p14:tracePt t="705" x="10134600" y="4911725"/>
          <p14:tracePt t="708" x="10126663" y="4903788"/>
          <p14:tracePt t="714" x="10110788" y="4903788"/>
          <p14:tracePt t="719" x="10094913" y="4903788"/>
          <p14:tracePt t="728" x="10063163" y="4903788"/>
          <p14:tracePt t="733" x="10039350" y="4903788"/>
          <p14:tracePt t="738" x="10015538" y="4895850"/>
          <p14:tracePt t="742" x="9999663" y="4895850"/>
          <p14:tracePt t="748" x="9999663" y="4879975"/>
          <p14:tracePt t="758" x="9991725" y="4872038"/>
          <p14:tracePt t="761" x="9983788" y="4872038"/>
          <p14:tracePt t="763" x="9975850" y="4872038"/>
          <p14:tracePt t="771" x="9944100" y="4872038"/>
          <p14:tracePt t="775" x="9926638" y="4872038"/>
          <p14:tracePt t="779" x="9926638" y="4856163"/>
          <p14:tracePt t="781" x="9936163" y="4840288"/>
          <p14:tracePt t="787" x="9936163" y="4832350"/>
          <p14:tracePt t="791" x="9936163" y="4808538"/>
          <p14:tracePt t="798" x="9910763" y="4792663"/>
          <p14:tracePt t="805" x="9902825" y="4784725"/>
          <p14:tracePt t="809" x="9871075" y="4768850"/>
          <p14:tracePt t="813" x="9815513" y="4752975"/>
          <p14:tracePt t="818" x="9752013" y="4729163"/>
          <p14:tracePt t="823" x="9728200" y="4713288"/>
          <p14:tracePt t="831" x="9609138" y="4697413"/>
          <p14:tracePt t="834" x="9551988" y="4673600"/>
          <p14:tracePt t="836" x="9544050" y="4673600"/>
          <p14:tracePt t="845" x="9417050" y="4641850"/>
          <p14:tracePt t="851" x="9353550" y="4633913"/>
          <p14:tracePt t="854" x="9321800" y="4624388"/>
          <p14:tracePt t="859" x="9258300" y="4600575"/>
          <p14:tracePt t="861" x="9242425" y="4600575"/>
          <p14:tracePt t="864" x="9209088" y="4592638"/>
          <p14:tracePt t="866" x="9201150" y="4592638"/>
          <p14:tracePt t="867" x="9169400" y="4584700"/>
          <p14:tracePt t="870" x="9137650" y="4584700"/>
          <p14:tracePt t="872" x="9137650" y="4576763"/>
          <p14:tracePt t="881" x="9090025" y="4560888"/>
          <p14:tracePt t="884" x="9066213" y="4552950"/>
          <p14:tracePt t="886" x="9058275" y="4552950"/>
          <p14:tracePt t="887" x="9034463" y="4552950"/>
          <p14:tracePt t="898" x="8994775" y="4545013"/>
          <p14:tracePt t="907" x="8963025" y="4529138"/>
          <p14:tracePt t="916" x="8923338" y="4513263"/>
          <p14:tracePt t="919" x="8907463" y="4513263"/>
          <p14:tracePt t="925" x="8883650" y="4481513"/>
          <p14:tracePt t="930" x="8866188" y="4465638"/>
          <p14:tracePt t="932" x="8858250" y="4457700"/>
          <p14:tracePt t="940" x="8826500" y="4425950"/>
          <p14:tracePt t="952" x="8778875" y="4362450"/>
          <p14:tracePt t="955" x="8770938" y="4362450"/>
          <p14:tracePt t="960" x="8763000" y="4330700"/>
          <p14:tracePt t="963" x="8755063" y="4298950"/>
          <p14:tracePt t="971" x="8731250" y="4257675"/>
          <p14:tracePt t="980" x="8707438" y="4225925"/>
          <p14:tracePt t="982" x="8699500" y="4186238"/>
          <p14:tracePt t="984" x="8699500" y="4162425"/>
          <p14:tracePt t="993" x="8691563" y="4106863"/>
          <p14:tracePt t="997" x="8691563" y="4067175"/>
          <p14:tracePt t="999" x="8691563" y="4027488"/>
          <p14:tracePt t="1001" x="8691563" y="4019550"/>
          <p14:tracePt t="1011" x="8691563" y="3938588"/>
          <p14:tracePt t="1014" x="8691563" y="3906838"/>
          <p14:tracePt t="1016" x="8691563" y="3843338"/>
          <p14:tracePt t="1017" x="8699500" y="3835400"/>
          <p14:tracePt t="1027" x="8715375" y="3724275"/>
          <p14:tracePt t="1029" x="8723313" y="3684588"/>
          <p14:tracePt t="1031" x="8747125" y="3636963"/>
          <p14:tracePt t="1032" x="8747125" y="3613150"/>
          <p14:tracePt t="1041" x="8770938" y="3500438"/>
          <p14:tracePt t="1044" x="8778875" y="3436938"/>
          <p14:tracePt t="1046" x="8786813" y="3397250"/>
          <p14:tracePt t="1048" x="8802688" y="3333750"/>
          <p14:tracePt t="1053" x="8818563" y="3244850"/>
          <p14:tracePt t="1058" x="8818563" y="3165475"/>
          <p14:tracePt t="1062" x="8842375" y="3038475"/>
          <p14:tracePt t="1069" x="8834438" y="2846388"/>
          <p14:tracePt t="1078" x="8834438" y="2679700"/>
          <p14:tracePt t="1085" x="8826500" y="2543175"/>
          <p14:tracePt t="1090" x="8818563" y="2503488"/>
          <p14:tracePt t="1097" x="8826500" y="2368550"/>
          <p14:tracePt t="1102" x="8818563" y="2249488"/>
          <p14:tracePt t="1105" x="8818563" y="2216150"/>
          <p14:tracePt t="1110" x="8834438" y="2120900"/>
          <p14:tracePt t="1112" x="8834438" y="2097088"/>
          <p14:tracePt t="1120" x="8850313" y="2001838"/>
          <p14:tracePt t="1123" x="8866188" y="1954213"/>
          <p14:tracePt t="1126" x="8883650" y="1898650"/>
          <p14:tracePt t="1127" x="8899525" y="1873250"/>
          <p14:tracePt t="1128" x="8907463" y="1865313"/>
          <p14:tracePt t="1140" x="8931275" y="1770063"/>
          <p14:tracePt t="1143" x="8963025" y="1722438"/>
          <p14:tracePt t="1145" x="8963025" y="1706563"/>
          <p14:tracePt t="1153" x="8994775" y="1658938"/>
          <p14:tracePt t="1157" x="9002713" y="1643063"/>
          <p14:tracePt t="1159" x="9018588" y="1619250"/>
          <p14:tracePt t="1161" x="9026525" y="1595438"/>
          <p14:tracePt t="1163" x="9026525" y="1587500"/>
          <p14:tracePt t="1171" x="9042400" y="1571625"/>
          <p14:tracePt t="1178" x="9050338" y="1563688"/>
          <p14:tracePt t="1191" x="9058275" y="1555750"/>
          <p14:tracePt t="1268" x="9050338" y="1563688"/>
          <p14:tracePt t="1277" x="9042400" y="1563688"/>
          <p14:tracePt t="1295" x="9018588" y="1579563"/>
          <p14:tracePt t="1309" x="8786813" y="1666875"/>
          <p14:tracePt t="1323" x="8380413" y="1714500"/>
          <p14:tracePt t="1332" x="8124825" y="1746250"/>
          <p14:tracePt t="1346" x="7607300" y="1785938"/>
          <p14:tracePt t="1354" x="7232650" y="1801813"/>
          <p14:tracePt t="1364" x="6818313" y="1809750"/>
          <p14:tracePt t="1377" x="6291263" y="1809750"/>
          <p14:tracePt t="1391" x="5868988" y="1801813"/>
          <p14:tracePt t="1404" x="5357813" y="1754188"/>
          <p14:tracePt t="1417" x="4967288" y="1706563"/>
          <p14:tracePt t="1430" x="4584700" y="1635125"/>
          <p14:tracePt t="1442" x="4249738" y="1603375"/>
          <p14:tracePt t="1454" x="4083050" y="1587500"/>
          <p14:tracePt t="1463" x="3930650" y="1563688"/>
          <p14:tracePt t="1473" x="3843338" y="1555750"/>
          <p14:tracePt t="1484" x="3803650" y="1547813"/>
          <p14:tracePt t="1491" x="3779838" y="1547813"/>
          <p14:tracePt t="1550" x="3771900" y="1547813"/>
          <p14:tracePt t="1563" x="3763963" y="1547813"/>
          <p14:tracePt t="1566" x="3756025" y="1547813"/>
          <p14:tracePt t="1572" x="3748088" y="1555750"/>
          <p14:tracePt t="1595" x="3740150" y="1555750"/>
          <p14:tracePt t="1607" x="3740150" y="1563688"/>
          <p14:tracePt t="1627" x="3724275" y="1571625"/>
          <p14:tracePt t="1635" x="3724275" y="1579563"/>
          <p14:tracePt t="1648" x="3660775" y="1666875"/>
          <p14:tracePt t="1659" x="3611563" y="1746250"/>
          <p14:tracePt t="1671" x="3540125" y="1857375"/>
          <p14:tracePt t="1687" x="3436938" y="2025650"/>
          <p14:tracePt t="1702" x="3341688" y="2144713"/>
          <p14:tracePt t="1714" x="3260725" y="2241550"/>
          <p14:tracePt t="1727" x="3173413" y="2312988"/>
          <p14:tracePt t="1738" x="3133725" y="2344738"/>
          <p14:tracePt t="1744" x="3117850" y="2352675"/>
          <p14:tracePt t="1753" x="3101975" y="2368550"/>
          <p14:tracePt t="1795" x="3094038" y="2368550"/>
          <p14:tracePt t="1810" x="3054350" y="2352675"/>
          <p14:tracePt t="1819" x="3014663" y="2336800"/>
          <p14:tracePt t="1829" x="2990850" y="2328863"/>
          <p14:tracePt t="1839" x="2941638" y="2305050"/>
          <p14:tracePt t="1851" x="2901950" y="2273300"/>
          <p14:tracePt t="1858" x="2862263" y="2265363"/>
          <p14:tracePt t="1869" x="2838450" y="2241550"/>
          <p14:tracePt t="1879" x="2798763" y="2224088"/>
          <p14:tracePt t="1888" x="2767013" y="2200275"/>
          <p14:tracePt t="1897" x="2735263" y="2192338"/>
          <p14:tracePt t="1906" x="2711450" y="2176463"/>
          <p14:tracePt t="1915" x="2687638" y="2160588"/>
          <p14:tracePt t="1927" x="2655888" y="2152650"/>
          <p14:tracePt t="1937" x="2640013" y="2144713"/>
          <p14:tracePt t="1955" x="2624138" y="2136775"/>
          <p14:tracePt t="2087" x="2624138" y="2144713"/>
          <p14:tracePt t="2098" x="2663825" y="2160588"/>
          <p14:tracePt t="2108" x="2703513" y="2192338"/>
          <p14:tracePt t="2118" x="2727325" y="2216150"/>
          <p14:tracePt t="2127" x="2767013" y="2249488"/>
          <p14:tracePt t="2134" x="2790825" y="2273300"/>
          <p14:tracePt t="2142" x="2806700" y="2289175"/>
          <p14:tracePt t="2151" x="2838450" y="2320925"/>
          <p14:tracePt t="2160" x="2854325" y="2336800"/>
          <p14:tracePt t="2169" x="2870200" y="2352675"/>
          <p14:tracePt t="2180" x="2901950" y="2376488"/>
          <p14:tracePt t="2187" x="2909888" y="2392363"/>
          <p14:tracePt t="2193" x="2909888" y="2400300"/>
          <p14:tracePt t="2199" x="2917825" y="2400300"/>
          <p14:tracePt t="2204" x="2925763" y="2400300"/>
          <p14:tracePt t="2211" x="2933700" y="2408238"/>
          <p14:tracePt t="2257" x="2933700" y="2416175"/>
          <p14:tracePt t="2285" x="2933700" y="2424113"/>
          <p14:tracePt t="2333" x="2941638" y="2424113"/>
          <p14:tracePt t="2458" x="2949575" y="2424113"/>
          <p14:tracePt t="2467" x="2957513" y="2432050"/>
          <p14:tracePt t="2482" x="2982913" y="2432050"/>
          <p14:tracePt t="2491" x="3038475" y="2463800"/>
          <p14:tracePt t="2501" x="3070225" y="2479675"/>
          <p14:tracePt t="2509" x="3101975" y="2495550"/>
          <p14:tracePt t="2516" x="3117850" y="2511425"/>
          <p14:tracePt t="2522" x="3133725" y="2511425"/>
          <p14:tracePt t="2532" x="3149600" y="2519363"/>
          <p14:tracePt t="2542" x="3157538" y="2519363"/>
          <p14:tracePt t="2546" x="3165475" y="2527300"/>
          <p14:tracePt t="2554" x="3173413" y="2527300"/>
          <p14:tracePt t="2562" x="3181350" y="2527300"/>
          <p14:tracePt t="2570" x="3181350" y="2535238"/>
          <p14:tracePt t="2580" x="3181350" y="2543175"/>
          <p14:tracePt t="2591" x="3189288" y="2543175"/>
          <p14:tracePt t="2593" x="3197225" y="2543175"/>
          <p14:tracePt t="2601" x="3205163" y="2543175"/>
          <p14:tracePt t="2613" x="3213100" y="2543175"/>
          <p14:tracePt t="2637" x="3221038" y="2543175"/>
          <p14:tracePt t="2671" x="3221038" y="2551113"/>
          <p14:tracePt t="2687" x="3228975" y="2551113"/>
          <p14:tracePt t="2693" x="3228975" y="2559050"/>
          <p14:tracePt t="2696" x="3236913" y="2559050"/>
          <p14:tracePt t="2704" x="3236913" y="2566988"/>
          <p14:tracePt t="2716" x="3244850" y="2576513"/>
          <p14:tracePt t="2729" x="3244850" y="2584450"/>
          <p14:tracePt t="2762" x="3244850" y="2592388"/>
          <p14:tracePt t="2783" x="3244850" y="2600325"/>
          <p14:tracePt t="2795" x="3244850" y="2608263"/>
          <p14:tracePt t="2798" x="3252788" y="2608263"/>
          <p14:tracePt t="2804" x="3252788" y="2616200"/>
          <p14:tracePt t="2811" x="3252788" y="2624138"/>
          <p14:tracePt t="2825" x="3252788" y="2632075"/>
          <p14:tracePt t="2834" x="3252788" y="2647950"/>
          <p14:tracePt t="2843" x="3260725" y="2663825"/>
          <p14:tracePt t="2850" x="3260725" y="2671763"/>
          <p14:tracePt t="2857" x="3268663" y="2679700"/>
          <p14:tracePt t="2862" x="3284538" y="2687638"/>
          <p14:tracePt t="2868" x="3284538" y="2695575"/>
          <p14:tracePt t="2877" x="3284538" y="2703513"/>
          <p14:tracePt t="2894" x="3284538" y="2719388"/>
          <p14:tracePt t="3006" x="3292475" y="2727325"/>
          <p14:tracePt t="3012" x="3300413" y="2735263"/>
          <p14:tracePt t="3019" x="3317875" y="2743200"/>
          <p14:tracePt t="3027" x="3333750" y="2767013"/>
          <p14:tracePt t="3034" x="3357563" y="2790825"/>
          <p14:tracePt t="3044" x="3397250" y="2814638"/>
          <p14:tracePt t="3055" x="3429000" y="2838450"/>
          <p14:tracePt t="3064" x="3500438" y="2862263"/>
          <p14:tracePt t="3075" x="3603625" y="2870200"/>
          <p14:tracePt t="3088" x="3756025" y="2846388"/>
          <p14:tracePt t="3101" x="3994150" y="2767013"/>
          <p14:tracePt t="3115" x="4217988" y="2647950"/>
          <p14:tracePt t="3127" x="4410075" y="2495550"/>
          <p14:tracePt t="3143" x="4545013" y="2305050"/>
          <p14:tracePt t="3161" x="4568825" y="2057400"/>
          <p14:tracePt t="3178" x="4473575" y="1833563"/>
          <p14:tracePt t="3194" x="4313238" y="1643063"/>
          <p14:tracePt t="3211" x="4194175" y="1482725"/>
          <p14:tracePt t="3227" x="4075113" y="1355725"/>
          <p14:tracePt t="3245" x="3946525" y="1228725"/>
          <p14:tracePt t="3262" x="3835400" y="1108075"/>
          <p14:tracePt t="3281" x="3708400" y="996950"/>
          <p14:tracePt t="3300" x="3540125" y="893763"/>
          <p14:tracePt t="3318" x="3365500" y="804863"/>
          <p14:tracePt t="3336" x="3149600" y="741363"/>
          <p14:tracePt t="3354" x="2967038" y="709613"/>
          <p14:tracePt t="3371" x="2743200" y="709613"/>
          <p14:tracePt t="3389" x="2487613" y="709613"/>
          <p14:tracePt t="3408" x="2216150" y="757238"/>
          <p14:tracePt t="3428" x="1849438" y="869950"/>
          <p14:tracePt t="3445" x="1562100" y="1012825"/>
          <p14:tracePt t="3459" x="1427163" y="1163638"/>
          <p14:tracePt t="3472" x="1331913" y="1379538"/>
          <p14:tracePt t="3485" x="1260475" y="1643063"/>
          <p14:tracePt t="3496" x="1252538" y="1841500"/>
          <p14:tracePt t="3510" x="1252538" y="2105025"/>
          <p14:tracePt t="3524" x="1292225" y="2408238"/>
          <p14:tracePt t="3537" x="1347788" y="2624138"/>
          <p14:tracePt t="3546" x="1395413" y="2782888"/>
          <p14:tracePt t="3560" x="1530350" y="3086100"/>
          <p14:tracePt t="3574" x="1730375" y="3341688"/>
          <p14:tracePt t="3587" x="1954213" y="3548063"/>
          <p14:tracePt t="3601" x="2216150" y="3748088"/>
          <p14:tracePt t="3615" x="2566988" y="3914775"/>
          <p14:tracePt t="3626" x="2814638" y="3995738"/>
          <p14:tracePt t="3637" x="3268663" y="4098925"/>
          <p14:tracePt t="3652" x="3627438" y="4162425"/>
          <p14:tracePt t="3660" x="3962400" y="4194175"/>
          <p14:tracePt t="3676" x="4497388" y="4217988"/>
          <p14:tracePt t="3686" x="4927600" y="4194175"/>
          <p14:tracePt t="3699" x="5254625" y="4130675"/>
          <p14:tracePt t="3713" x="5661025" y="3987800"/>
          <p14:tracePt t="3727" x="5924550" y="3819525"/>
          <p14:tracePt t="3740" x="6132513" y="3636963"/>
          <p14:tracePt t="3753" x="6315075" y="3429000"/>
          <p14:tracePt t="3767" x="6451600" y="3213100"/>
          <p14:tracePt t="3782" x="6538913" y="3022600"/>
          <p14:tracePt t="3795" x="6610350" y="2767013"/>
          <p14:tracePt t="3808" x="6642100" y="2566988"/>
          <p14:tracePt t="3822" x="6650038" y="2352675"/>
          <p14:tracePt t="3834" x="6657975" y="2152650"/>
          <p14:tracePt t="3848" x="6657975" y="2001838"/>
          <p14:tracePt t="3860" x="6650038" y="1914525"/>
          <p14:tracePt t="3867" x="6650038" y="1881188"/>
          <p14:tracePt t="3874" x="6650038" y="1849438"/>
          <p14:tracePt t="3881" x="6650038" y="1841500"/>
          <p14:tracePt t="3888" x="6650038" y="1825625"/>
          <p14:tracePt t="3895" x="6650038" y="1817688"/>
          <p14:tracePt t="3920" x="6650038" y="1809750"/>
          <p14:tracePt t="3990" x="6650038" y="1817688"/>
          <p14:tracePt t="3998" x="6650038" y="1833563"/>
          <p14:tracePt t="4008" x="6650038" y="1849438"/>
          <p14:tracePt t="4019" x="6650038" y="1890713"/>
          <p14:tracePt t="4028" x="6657975" y="1906588"/>
          <p14:tracePt t="4036" x="6665913" y="1930400"/>
          <p14:tracePt t="4044" x="6681788" y="1954213"/>
          <p14:tracePt t="4055" x="6705600" y="1993900"/>
          <p14:tracePt t="4070" x="6802438" y="2033588"/>
          <p14:tracePt t="4081" x="6858000" y="2057400"/>
          <p14:tracePt t="4095" x="6945313" y="2057400"/>
          <p14:tracePt t="4110" x="7112000" y="2041525"/>
          <p14:tracePt t="4124" x="7288213" y="2001838"/>
          <p14:tracePt t="4138" x="7496175" y="1962150"/>
          <p14:tracePt t="4153" x="7710488" y="1922463"/>
          <p14:tracePt t="4165" x="7981950" y="1890713"/>
          <p14:tracePt t="4179" x="8221663" y="1833563"/>
          <p14:tracePt t="4193" x="8507413" y="1754188"/>
          <p14:tracePt t="4205" x="8628063" y="1714500"/>
          <p14:tracePt t="4213" x="8731250" y="1666875"/>
          <p14:tracePt t="4228" x="8866188" y="1603375"/>
          <p14:tracePt t="4238" x="8994775" y="1530350"/>
          <p14:tracePt t="4252" x="9121775" y="1458913"/>
          <p14:tracePt t="4259" x="9185275" y="1427163"/>
          <p14:tracePt t="4271" x="9290050" y="1363663"/>
          <p14:tracePt t="4283" x="9337675" y="1323975"/>
          <p14:tracePt t="4296" x="9385300" y="1260475"/>
          <p14:tracePt t="4306" x="9401175" y="1228725"/>
          <p14:tracePt t="4317" x="9409113" y="1155700"/>
          <p14:tracePt t="4326" x="9409113" y="1123950"/>
          <p14:tracePt t="4340" x="9377363" y="1028700"/>
          <p14:tracePt t="4349" x="9345613" y="957263"/>
          <p14:tracePt t="4363" x="9282113" y="877888"/>
          <p14:tracePt t="4372" x="9258300" y="836613"/>
          <p14:tracePt t="4387" x="9177338" y="765175"/>
          <p14:tracePt t="4399" x="9097963" y="725488"/>
          <p14:tracePt t="4413" x="9018588" y="693738"/>
          <p14:tracePt t="4427" x="8923338" y="661988"/>
          <p14:tracePt t="4436" x="8850313" y="661988"/>
          <p14:tracePt t="4446" x="8818563" y="654050"/>
          <p14:tracePt t="4454" x="8755063" y="646113"/>
          <p14:tracePt t="4465" x="8699500" y="638175"/>
          <p14:tracePt t="4474" x="8667750" y="638175"/>
          <p14:tracePt t="4485" x="8620125" y="630238"/>
          <p14:tracePt t="4492" x="8604250" y="630238"/>
          <p14:tracePt t="4502" x="8572500" y="622300"/>
          <p14:tracePt t="4510" x="8548688" y="614363"/>
          <p14:tracePt t="4517" x="8531225" y="614363"/>
          <p14:tracePt t="4525" x="8507413" y="606425"/>
          <p14:tracePt t="4532" x="8499475" y="606425"/>
          <p14:tracePt t="4545" x="8491538" y="606425"/>
          <p14:tracePt t="4548" x="8491538" y="598488"/>
          <p14:tracePt t="4563" x="8475663" y="598488"/>
          <p14:tracePt t="4574" x="8475663" y="590550"/>
          <p14:tracePt t="4876" x="8475663" y="582613"/>
          <p14:tracePt t="4886" x="8475663" y="558800"/>
          <p14:tracePt t="4891" x="8467725" y="534988"/>
          <p14:tracePt t="4898" x="8459788" y="519113"/>
          <p14:tracePt t="4905" x="8451850" y="501650"/>
          <p14:tracePt t="4924" x="8404225" y="422275"/>
          <p14:tracePt t="4936" x="8340725" y="366713"/>
          <p14:tracePt t="4949" x="8261350" y="311150"/>
          <p14:tracePt t="4957" x="8229600" y="295275"/>
          <p14:tracePt t="4969" x="8132763" y="271463"/>
          <p14:tracePt t="4984" x="8061325" y="239713"/>
          <p14:tracePt t="4997" x="8013700" y="215900"/>
          <p14:tracePt t="5005" x="7989888" y="200025"/>
          <p14:tracePt t="5017" x="7902575" y="192088"/>
          <p14:tracePt t="5024" x="7847013" y="184150"/>
          <p14:tracePt t="5037" x="7750175" y="184150"/>
          <p14:tracePt t="5046" x="7670800" y="200025"/>
          <p14:tracePt t="5059" x="7504113" y="215900"/>
          <p14:tracePt t="5072" x="7431088" y="200025"/>
          <p14:tracePt t="5080" x="7407275" y="158750"/>
          <p14:tracePt t="5089" x="7351713" y="158750"/>
          <p14:tracePt t="5099" x="7431088" y="71438"/>
          <p14:tracePt t="5108" x="7470775" y="15875"/>
          <p14:tracePt t="5121" x="7391400" y="23813"/>
          <p14:tracePt t="5131" x="7359650" y="15875"/>
          <p14:tracePt t="5139" x="7335838" y="7938"/>
          <p14:tracePt t="5151" x="7312025" y="7938"/>
          <p14:tracePt t="5163" x="7280275" y="15875"/>
          <p14:tracePt t="5174" x="7280275" y="23813"/>
          <p14:tracePt t="5180" x="7272338" y="23813"/>
          <p14:tracePt t="5191" x="7272338" y="31750"/>
          <p14:tracePt t="5207" x="7240588" y="39688"/>
          <p14:tracePt t="5219" x="7200900" y="71438"/>
          <p14:tracePt t="5235" x="7104063" y="142875"/>
          <p14:tracePt t="5247" x="7048500" y="207963"/>
          <p14:tracePt t="5259" x="6969125" y="295275"/>
          <p14:tracePt t="5268" x="6905625" y="366713"/>
          <p14:tracePt t="5281" x="6784975" y="501650"/>
          <p14:tracePt t="5292" x="6721475" y="598488"/>
          <p14:tracePt t="5307" x="6634163" y="733425"/>
          <p14:tracePt t="5321" x="6610350" y="836613"/>
          <p14:tracePt t="5332" x="6594475" y="901700"/>
          <p14:tracePt t="5340" x="6594475" y="933450"/>
          <p14:tracePt t="5349" x="6594475" y="981075"/>
          <p14:tracePt t="5357" x="6578600" y="1044575"/>
          <p14:tracePt t="5367" x="6570663" y="1108075"/>
          <p14:tracePt t="5375" x="6562725" y="1139825"/>
          <p14:tracePt t="5387" x="6562725" y="1244600"/>
          <p14:tracePt t="5400" x="6546850" y="1323975"/>
          <p14:tracePt t="5411" x="6538913" y="1419225"/>
          <p14:tracePt t="5424" x="6530975" y="1514475"/>
          <p14:tracePt t="5437" x="6523038" y="1611313"/>
          <p14:tracePt t="5445" x="6515100" y="1658938"/>
          <p14:tracePt t="5457" x="6523038" y="1793875"/>
          <p14:tracePt t="5470" x="6538913" y="1922463"/>
          <p14:tracePt t="5483" x="6554788" y="2049463"/>
          <p14:tracePt t="5497" x="6562725" y="2168525"/>
          <p14:tracePt t="5509" x="6594475" y="2289175"/>
          <p14:tracePt t="5521" x="6610350" y="2360613"/>
          <p14:tracePt t="5531" x="6626225" y="2455863"/>
          <p14:tracePt t="5544" x="6650038" y="2551113"/>
          <p14:tracePt t="5558" x="6681788" y="2671763"/>
          <p14:tracePt t="5565" x="6689725" y="2703513"/>
          <p14:tracePt t="5574" x="6713538" y="2774950"/>
          <p14:tracePt t="5583" x="6737350" y="2838450"/>
          <p14:tracePt t="5595" x="6753225" y="2901950"/>
          <p14:tracePt t="5605" x="6784975" y="2974975"/>
          <p14:tracePt t="5612" x="6784975" y="2998788"/>
          <p14:tracePt t="5621" x="6802438" y="3022600"/>
          <p14:tracePt t="5628" x="6794500" y="3038475"/>
          <p14:tracePt t="5636" x="6802438" y="3054350"/>
          <p14:tracePt t="5641" x="6810375" y="3062288"/>
          <p14:tracePt t="5661" x="6810375" y="3070225"/>
          <p14:tracePt t="5668" x="6810375" y="3078163"/>
          <p14:tracePt t="5674" x="6810375" y="3086100"/>
          <p14:tracePt t="5684" x="6810375" y="3094038"/>
          <p14:tracePt t="5696" x="6802438" y="3133725"/>
          <p14:tracePt t="5712" x="6818313" y="3189288"/>
          <p14:tracePt t="5722" x="6818313" y="3228975"/>
          <p14:tracePt t="5728" x="6834188" y="3262313"/>
          <p14:tracePt t="5738" x="6850063" y="3309938"/>
          <p14:tracePt t="5746" x="6865938" y="3333750"/>
          <p14:tracePt t="5753" x="6873875" y="3357563"/>
          <p14:tracePt t="5758" x="6881813" y="3373438"/>
          <p14:tracePt t="5764" x="6889750" y="3389313"/>
          <p14:tracePt t="5771" x="6897688" y="3405188"/>
          <p14:tracePt t="5779" x="6913563" y="3421063"/>
          <p14:tracePt t="5786" x="6913563" y="3444875"/>
          <p14:tracePt t="5791" x="6921500" y="3452813"/>
          <p14:tracePt t="5798" x="6937375" y="3476625"/>
          <p14:tracePt t="5806" x="6953250" y="3508375"/>
          <p14:tracePt t="5815" x="6977063" y="3524250"/>
          <p14:tracePt t="5822" x="6985000" y="3556000"/>
          <p14:tracePt t="5832" x="7016750" y="3613150"/>
          <p14:tracePt t="5842" x="7056438" y="3652838"/>
          <p14:tracePt t="5853" x="7104063" y="3692525"/>
          <p14:tracePt t="5863" x="7153275" y="3724275"/>
          <p14:tracePt t="5874" x="7224713" y="3763963"/>
          <p14:tracePt t="5886" x="7296150" y="3803650"/>
          <p14:tracePt t="5897" x="7359650" y="3835400"/>
          <p14:tracePt t="5904" x="7391400" y="3843338"/>
          <p14:tracePt t="5911" x="7423150" y="3859213"/>
          <p14:tracePt t="5918" x="7431088" y="3867150"/>
          <p14:tracePt t="5924" x="7446963" y="3867150"/>
          <p14:tracePt t="5929" x="7454900" y="3867150"/>
          <p14:tracePt t="5938" x="7462838" y="3867150"/>
          <p14:tracePt t="5944" x="7470775" y="3867150"/>
          <p14:tracePt t="5962" x="7559675" y="3867150"/>
          <p14:tracePt t="5971" x="7599363" y="3867150"/>
          <p14:tracePt t="5981" x="7654925" y="3867150"/>
          <p14:tracePt t="5997" x="7781925" y="3867150"/>
          <p14:tracePt t="6009" x="7847013" y="3875088"/>
          <p14:tracePt t="6213" x="7854950" y="3875088"/>
          <p14:tracePt t="6222" x="7870825" y="3875088"/>
          <p14:tracePt t="6232" x="7926388" y="3875088"/>
          <p14:tracePt t="6243" x="7989888" y="3875088"/>
          <p14:tracePt t="6257" x="8077200" y="3875088"/>
          <p14:tracePt t="6268" x="8180388" y="3843338"/>
          <p14:tracePt t="6282" x="8340725" y="3803650"/>
          <p14:tracePt t="6295" x="8731250" y="3763963"/>
          <p14:tracePt t="6309" x="9105900" y="3748088"/>
          <p14:tracePt t="6323" x="9551988" y="3748088"/>
          <p14:tracePt t="6334" x="9847263" y="3748088"/>
          <p14:tracePt t="6347" x="10190163" y="3740150"/>
          <p14:tracePt t="6359" x="10445750" y="3700463"/>
          <p14:tracePt t="6372" x="10564813" y="3668713"/>
          <p14:tracePt t="6379" x="10596563" y="3652838"/>
          <p14:tracePt t="6386" x="10604500" y="3644900"/>
          <p14:tracePt t="6544" x="10596563" y="3636963"/>
          <p14:tracePt t="6552" x="10580688" y="3629025"/>
          <p14:tracePt t="6559" x="10572750" y="3629025"/>
          <p14:tracePt t="6564" x="10564813" y="3621088"/>
          <p14:tracePt t="6579" x="10556875" y="3621088"/>
          <p14:tracePt t="6582" x="10548938" y="3621088"/>
          <p14:tracePt t="6595" x="10541000" y="3621088"/>
          <p14:tracePt t="6635" x="10541000" y="3613150"/>
          <p14:tracePt t="6639" x="10533063" y="3613150"/>
          <p14:tracePt t="6647" x="10517188" y="3605213"/>
          <p14:tracePt t="6655" x="10509250" y="3587750"/>
          <p14:tracePt t="6661" x="10501313" y="3579813"/>
          <p14:tracePt t="6675" x="10485438" y="3579813"/>
          <p14:tracePt t="6680" x="10485438" y="3571875"/>
          <p14:tracePt t="6684" x="10477500" y="3571875"/>
          <p14:tracePt t="6700" x="10477500" y="3563938"/>
          <p14:tracePt t="6796" x="10469563" y="3563938"/>
          <p14:tracePt t="6805" x="10453688" y="3556000"/>
          <p14:tracePt t="6814" x="10421938" y="3540125"/>
          <p14:tracePt t="6824" x="10390188" y="3524250"/>
          <p14:tracePt t="6832" x="10366375" y="3508375"/>
          <p14:tracePt t="6842" x="10318750" y="3492500"/>
          <p14:tracePt t="6850" x="10294938" y="3484563"/>
          <p14:tracePt t="6858" x="10269538" y="3484563"/>
          <p14:tracePt t="6864" x="10261600" y="3484563"/>
          <p14:tracePt t="6871" x="10253663" y="3484563"/>
          <p14:tracePt t="6876" x="10245725" y="3484563"/>
          <p14:tracePt t="6881" x="10229850" y="3484563"/>
          <p14:tracePt t="6887" x="10221913" y="3492500"/>
          <p14:tracePt t="6896" x="10213975" y="3492500"/>
          <p14:tracePt t="6905" x="10213975" y="3500438"/>
          <p14:tracePt t="6936" x="10206038" y="3500438"/>
          <p14:tracePt t="6943" x="10198100" y="3508375"/>
          <p14:tracePt t="6946" x="10190163" y="3508375"/>
          <p14:tracePt t="6953" x="10166350" y="3516313"/>
          <p14:tracePt t="6957" x="10150475" y="3524250"/>
          <p14:tracePt t="6960" x="10134600" y="3532188"/>
          <p14:tracePt t="6962" x="10134600" y="3540125"/>
          <p14:tracePt t="6969" x="10110788" y="3540125"/>
          <p14:tracePt t="6971" x="10094913" y="3548063"/>
          <p14:tracePt t="6974" x="10086975" y="3556000"/>
          <p14:tracePt t="6980" x="10063163" y="3563938"/>
          <p14:tracePt t="6983" x="10047288" y="3571875"/>
          <p14:tracePt t="6987" x="10031413" y="3579813"/>
          <p14:tracePt t="6996" x="10007600" y="3595688"/>
          <p14:tracePt t="7006" x="9975850" y="3621088"/>
          <p14:tracePt t="7010" x="9952038" y="3636963"/>
          <p14:tracePt t="7012" x="9926638" y="3660775"/>
          <p14:tracePt t="7025" x="9847263" y="3708400"/>
          <p14:tracePt t="7029" x="9831388" y="3724275"/>
          <p14:tracePt t="7035" x="9759950" y="3756025"/>
          <p14:tracePt t="7039" x="9752013" y="3763963"/>
          <p14:tracePt t="7048" x="9648825" y="3803650"/>
          <p14:tracePt t="7051" x="9585325" y="3827463"/>
          <p14:tracePt t="7054" x="9567863" y="3835400"/>
          <p14:tracePt t="7056" x="9528175" y="3843338"/>
          <p14:tracePt t="7065" x="9464675" y="3867150"/>
          <p14:tracePt t="7071" x="9409113" y="3883025"/>
          <p14:tracePt t="7075" x="9345613" y="3906838"/>
          <p14:tracePt t="7079" x="9305925" y="3922713"/>
          <p14:tracePt t="7081" x="9282113" y="3938588"/>
          <p14:tracePt t="7090" x="9217025" y="3963988"/>
          <p14:tracePt t="7096" x="9185275" y="3971925"/>
          <p14:tracePt t="7101" x="9161463" y="3987800"/>
          <p14:tracePt t="7108" x="9121775" y="4003675"/>
          <p14:tracePt t="7116" x="9113838" y="4011613"/>
          <p14:tracePt t="7125" x="9105900" y="4011613"/>
          <p14:tracePt t="7137" x="9097963" y="4019550"/>
          <p14:tracePt t="7145" x="9090025" y="4019550"/>
          <p14:tracePt t="7154" x="9082088" y="4027488"/>
          <p14:tracePt t="7158" x="9066213" y="4035425"/>
          <p14:tracePt t="7162" x="9058275" y="4035425"/>
          <p14:tracePt t="7170" x="9010650" y="4043363"/>
          <p14:tracePt t="7175" x="8978900" y="4043363"/>
          <p14:tracePt t="7178" x="8963025" y="4051300"/>
          <p14:tracePt t="7182" x="8907463" y="4067175"/>
          <p14:tracePt t="7190" x="8842375" y="4075113"/>
          <p14:tracePt t="7193" x="8786813" y="4090988"/>
          <p14:tracePt t="7202" x="8691563" y="4106863"/>
          <p14:tracePt t="7206" x="8588375" y="4138613"/>
          <p14:tracePt t="7214" x="8467725" y="4162425"/>
          <p14:tracePt t="7219" x="8404225" y="4170363"/>
          <p14:tracePt t="7227" x="8293100" y="4186238"/>
          <p14:tracePt t="7237" x="8221663" y="4194175"/>
          <p14:tracePt t="7242" x="8205788" y="4186238"/>
          <p14:tracePt t="7252" x="8164513" y="4202113"/>
          <p14:tracePt t="7254" x="8156575" y="4210050"/>
          <p14:tracePt t="7256" x="8148638" y="4210050"/>
          <p14:tracePt t="7264" x="8124825" y="4225925"/>
          <p14:tracePt t="7273" x="8093075" y="4241800"/>
          <p14:tracePt t="7276" x="8069263" y="4265613"/>
          <p14:tracePt t="7286" x="8037513" y="4291013"/>
          <p14:tracePt t="7288" x="8005763" y="4314825"/>
          <p14:tracePt t="7298" x="7942263" y="4370388"/>
          <p14:tracePt t="7307" x="7886700" y="4418013"/>
          <p14:tracePt t="7310" x="7847013" y="4457700"/>
          <p14:tracePt t="7321" x="7773988" y="4529138"/>
          <p14:tracePt t="7326" x="7726363" y="4576763"/>
          <p14:tracePt t="7329" x="7710488" y="4600575"/>
          <p14:tracePt t="7330" x="7694613" y="4616450"/>
          <p14:tracePt t="7340" x="7654925" y="4673600"/>
          <p14:tracePt t="7343" x="7654925" y="4697413"/>
          <p14:tracePt t="7346" x="7639050" y="4713288"/>
          <p14:tracePt t="7348" x="7631113" y="4745038"/>
          <p14:tracePt t="7355" x="7623175" y="4776788"/>
          <p14:tracePt t="7359" x="7623175" y="4800600"/>
          <p14:tracePt t="7362" x="7623175" y="4824413"/>
          <p14:tracePt t="7364" x="7623175" y="4840288"/>
          <p14:tracePt t="7368" x="7623175" y="4856163"/>
          <p14:tracePt t="7373" x="7623175" y="4864100"/>
          <p14:tracePt t="7378" x="7599363" y="4919663"/>
          <p14:tracePt t="7382" x="7599363" y="4935538"/>
          <p14:tracePt t="7384" x="7591425" y="4943475"/>
          <p14:tracePt t="7386" x="7591425" y="4959350"/>
          <p14:tracePt t="7394" x="7583488" y="4984750"/>
          <p14:tracePt t="7396" x="7567613" y="5008563"/>
          <p14:tracePt t="7400" x="7559675" y="5016500"/>
          <p14:tracePt t="7408" x="7535863" y="5048250"/>
          <p14:tracePt t="7416" x="7535863" y="5064125"/>
          <p14:tracePt t="7421" x="7527925" y="5072063"/>
          <p14:tracePt t="7429" x="7512050" y="5095875"/>
          <p14:tracePt t="7437" x="7512050" y="5103813"/>
          <p14:tracePt t="7444" x="7512050" y="5111750"/>
          <p14:tracePt t="7450" x="7504113" y="5119688"/>
          <p14:tracePt t="7479" x="7496175" y="5119688"/>
          <p14:tracePt t="7483" x="7478713" y="5119688"/>
          <p14:tracePt t="7492" x="7462838" y="5103813"/>
          <p14:tracePt t="7497" x="7439025" y="5095875"/>
          <p14:tracePt t="7503" x="7431088" y="5072063"/>
          <p14:tracePt t="7506" x="7407275" y="5064125"/>
          <p14:tracePt t="7513" x="7399338" y="5032375"/>
          <p14:tracePt t="7517" x="7391400" y="5008563"/>
          <p14:tracePt t="7520" x="7383463" y="5000625"/>
          <p14:tracePt t="7523" x="7375525" y="4992688"/>
          <p14:tracePt t="7532" x="7351713" y="4943475"/>
          <p14:tracePt t="7536" x="7343775" y="4927600"/>
          <p14:tracePt t="7538" x="7343775" y="4919663"/>
          <p14:tracePt t="7540" x="7335838" y="4903788"/>
          <p14:tracePt t="7542" x="7335838" y="4895850"/>
          <p14:tracePt t="7550" x="7335838" y="4848225"/>
          <p14:tracePt t="7560" x="7335838" y="4800600"/>
          <p14:tracePt t="7565" x="7335838" y="4776788"/>
          <p14:tracePt t="7572" x="7343775" y="4737100"/>
          <p14:tracePt t="7576" x="7343775" y="4729163"/>
          <p14:tracePt t="7581" x="7359650" y="4705350"/>
          <p14:tracePt t="7584" x="7359650" y="4689475"/>
          <p14:tracePt t="7592" x="7359650" y="4681538"/>
          <p14:tracePt t="7600" x="7375525" y="4665663"/>
          <p14:tracePt t="7613" x="7367588" y="4657725"/>
          <p14:tracePt t="7617" x="7367588" y="4649788"/>
          <p14:tracePt t="7636" x="7367588" y="4641850"/>
          <p14:tracePt t="7646" x="7359650" y="4624388"/>
          <p14:tracePt t="7652" x="7343775" y="4616450"/>
          <p14:tracePt t="7659" x="7335838" y="4600575"/>
          <p14:tracePt t="7662" x="7327900" y="4592638"/>
          <p14:tracePt t="7671" x="7304088" y="4568825"/>
          <p14:tracePt t="7677" x="7296150" y="4552950"/>
          <p14:tracePt t="7682" x="7280275" y="4545013"/>
          <p14:tracePt t="7684" x="7272338" y="4545013"/>
          <p14:tracePt t="7694" x="7264400" y="4537075"/>
          <p14:tracePt t="7705" x="7264400" y="4521200"/>
          <p14:tracePt t="7710" x="7264400" y="4513263"/>
          <p14:tracePt t="7719" x="7256463" y="4505325"/>
          <p14:tracePt t="7723" x="7248525" y="4505325"/>
          <p14:tracePt t="7731" x="7240588" y="4489450"/>
          <p14:tracePt t="7744" x="7232650" y="4481513"/>
          <p14:tracePt t="7747" x="7216775" y="4481513"/>
          <p14:tracePt t="7756" x="7208838" y="4465638"/>
          <p14:tracePt t="7759" x="7200900" y="4457700"/>
          <p14:tracePt t="7768" x="7177088" y="4449763"/>
          <p14:tracePt t="7776" x="7161213" y="4449763"/>
          <p14:tracePt t="7780" x="7135813" y="4441825"/>
          <p14:tracePt t="7784" x="7127875" y="4441825"/>
          <p14:tracePt t="7792" x="7096125" y="4425950"/>
          <p14:tracePt t="7799" x="7072313" y="4425950"/>
          <p14:tracePt t="7809" x="7056438" y="4418013"/>
          <p14:tracePt t="7812" x="7040563" y="4418013"/>
          <p14:tracePt t="7821" x="7032625" y="4418013"/>
          <p14:tracePt t="7824" x="7024688" y="4418013"/>
          <p14:tracePt t="7831" x="7008813" y="4418013"/>
          <p14:tracePt t="7859" x="7000875" y="4418013"/>
          <p14:tracePt t="7862" x="7000875" y="4425950"/>
          <p14:tracePt t="7870" x="6977063" y="4433888"/>
          <p14:tracePt t="7874" x="6961188" y="4449763"/>
          <p14:tracePt t="7877" x="6937375" y="4457700"/>
          <p14:tracePt t="7880" x="6937375" y="4465638"/>
          <p14:tracePt t="7889" x="6873875" y="4497388"/>
          <p14:tracePt t="7892" x="6858000" y="4505325"/>
          <p14:tracePt t="7893" x="6826250" y="4521200"/>
          <p14:tracePt t="7903" x="6777038" y="4545013"/>
          <p14:tracePt t="7906" x="6753225" y="4560888"/>
          <p14:tracePt t="7909" x="6729413" y="4568825"/>
          <p14:tracePt t="7913" x="6721475" y="4576763"/>
          <p14:tracePt t="7919" x="6705600" y="4584700"/>
          <p14:tracePt t="7929" x="6705600" y="4592638"/>
          <p14:tracePt t="7933" x="6705600" y="4600575"/>
          <p14:tracePt t="7941" x="6705600" y="4608513"/>
          <p14:tracePt t="7943" x="6705600" y="4616450"/>
          <p14:tracePt t="7951" x="6721475" y="4641850"/>
          <p14:tracePt t="7957" x="6745288" y="4657725"/>
          <p14:tracePt t="7963" x="6777038" y="4681538"/>
          <p14:tracePt t="7966" x="6784975" y="4681538"/>
          <p14:tracePt t="7974" x="6826250" y="4713288"/>
          <p14:tracePt t="7977" x="6865938" y="4737100"/>
          <p14:tracePt t="7985" x="6913563" y="4768850"/>
          <p14:tracePt t="7989" x="6937375" y="4784725"/>
          <p14:tracePt t="7998" x="6985000" y="4816475"/>
          <p14:tracePt t="8007" x="7016750" y="4832350"/>
          <p14:tracePt t="8010" x="7024688" y="4840288"/>
          <p14:tracePt t="8013" x="7032625" y="4848225"/>
          <p14:tracePt t="8024" x="7048500" y="4856163"/>
          <p14:tracePt t="8027" x="7056438" y="4856163"/>
          <p14:tracePt t="8035" x="7056438" y="4864100"/>
          <p14:tracePt t="8046" x="7072313" y="4864100"/>
          <p14:tracePt t="8056" x="7072313" y="4872038"/>
          <p14:tracePt t="8058" x="7080250" y="4872038"/>
          <p14:tracePt t="8068" x="7096125" y="4872038"/>
          <p14:tracePt t="8073" x="7119938" y="4872038"/>
          <p14:tracePt t="8083" x="7185025" y="4864100"/>
          <p14:tracePt t="8089" x="7248525" y="4864100"/>
          <p14:tracePt t="8092" x="7272338" y="4864100"/>
          <p14:tracePt t="8094" x="7288213" y="4856163"/>
          <p14:tracePt t="8103" x="7351713" y="4840288"/>
          <p14:tracePt t="8106" x="7375525" y="4840288"/>
          <p14:tracePt t="8109" x="7407275" y="4832350"/>
          <p14:tracePt t="8118" x="7439025" y="4824413"/>
          <p14:tracePt t="8121" x="7446963" y="4816475"/>
          <p14:tracePt t="8123" x="7454900" y="4816475"/>
          <p14:tracePt t="8130" x="7478713" y="4800600"/>
          <p14:tracePt t="8136" x="7486650" y="4792663"/>
          <p14:tracePt t="8142" x="7496175" y="4776788"/>
          <p14:tracePt t="8148" x="7496175" y="4760913"/>
          <p14:tracePt t="8155" x="7504113" y="4729163"/>
          <p14:tracePt t="8158" x="7504113" y="4713288"/>
          <p14:tracePt t="8160" x="7504113" y="4705350"/>
          <p14:tracePt t="8167" x="7504113" y="4681538"/>
          <p14:tracePt t="8172" x="7504113" y="4657725"/>
          <p14:tracePt t="8180" x="7496175" y="4616450"/>
          <p14:tracePt t="8185" x="7496175" y="4600575"/>
          <p14:tracePt t="8190" x="7486650" y="4552950"/>
          <p14:tracePt t="8194" x="7462838" y="4521200"/>
          <p14:tracePt t="8201" x="7454900" y="4473575"/>
          <p14:tracePt t="8210" x="7423150" y="4441825"/>
          <p14:tracePt t="8215" x="7415213" y="4418013"/>
          <p14:tracePt t="8216" x="7407275" y="4410075"/>
          <p14:tracePt t="8218" x="7407275" y="4402138"/>
          <p14:tracePt t="8227" x="7367588" y="4378325"/>
          <p14:tracePt t="8232" x="7351713" y="4354513"/>
          <p14:tracePt t="8235" x="7343775" y="4354513"/>
          <p14:tracePt t="8239" x="7319963" y="4346575"/>
          <p14:tracePt t="8245" x="7312025" y="4346575"/>
          <p14:tracePt t="8249" x="7264400" y="4338638"/>
          <p14:tracePt t="8257" x="7200900" y="4338638"/>
          <p14:tracePt t="8260" x="7153275" y="4338638"/>
          <p14:tracePt t="8271" x="7080250" y="4354513"/>
          <p14:tracePt t="8275" x="7016750" y="4362450"/>
          <p14:tracePt t="8278" x="7016750" y="4370388"/>
          <p14:tracePt t="8280" x="6977063" y="4378325"/>
          <p14:tracePt t="8282" x="6969125" y="4378325"/>
          <p14:tracePt t="8291" x="6905625" y="4394200"/>
          <p14:tracePt t="8294" x="6889750" y="4402138"/>
          <p14:tracePt t="8297" x="6850063" y="4425950"/>
          <p14:tracePt t="8307" x="6794500" y="4457700"/>
          <p14:tracePt t="8311" x="6784975" y="4465638"/>
          <p14:tracePt t="8314" x="6753225" y="4481513"/>
          <p14:tracePt t="8317" x="6737350" y="4497388"/>
          <p14:tracePt t="8322" x="6713538" y="4513263"/>
          <p14:tracePt t="8325" x="6697663" y="4529138"/>
          <p14:tracePt t="8334" x="6681788" y="4560888"/>
          <p14:tracePt t="8336" x="6681788" y="4568825"/>
          <p14:tracePt t="8339" x="6681788" y="4576763"/>
          <p14:tracePt t="8342" x="6673850" y="4576763"/>
          <p14:tracePt t="8346" x="6673850" y="4600575"/>
          <p14:tracePt t="8348" x="6673850" y="4608513"/>
          <p14:tracePt t="8351" x="6665913" y="4624388"/>
          <p14:tracePt t="8354" x="6673850" y="4633913"/>
          <p14:tracePt t="8363" x="6681788" y="4665663"/>
          <p14:tracePt t="8371" x="6713538" y="4673600"/>
          <p14:tracePt t="8376" x="6729413" y="4681538"/>
          <p14:tracePt t="8379" x="6737350" y="4689475"/>
          <p14:tracePt t="8387" x="6802438" y="4697413"/>
          <p14:tracePt t="8395" x="6873875" y="4697413"/>
          <p14:tracePt t="8400" x="6937375" y="4681538"/>
          <p14:tracePt t="8407" x="7024688" y="4649788"/>
          <p14:tracePt t="8410" x="7040563" y="4649788"/>
          <p14:tracePt t="8416" x="7145338" y="4584700"/>
          <p14:tracePt t="8419" x="7161213" y="4576763"/>
          <p14:tracePt t="8428" x="7264400" y="4473575"/>
          <p14:tracePt t="8434" x="7359650" y="4354513"/>
          <p14:tracePt t="8437" x="7367588" y="4330700"/>
          <p14:tracePt t="8438" x="7399338" y="4257675"/>
          <p14:tracePt t="8449" x="7462838" y="4067175"/>
          <p14:tracePt t="8458" x="7486650" y="3859213"/>
          <p14:tracePt t="8467" x="7504113" y="3676650"/>
          <p14:tracePt t="8471" x="7504113" y="3571875"/>
          <p14:tracePt t="8476" x="7462838" y="3405188"/>
          <p14:tracePt t="8478" x="7462838" y="3373438"/>
          <p14:tracePt t="8486" x="7391400" y="3197225"/>
          <p14:tracePt t="8489" x="7343775" y="3062288"/>
          <p14:tracePt t="8491" x="7312025" y="3022600"/>
          <p14:tracePt t="8502" x="7208838" y="2790825"/>
          <p14:tracePt t="8508" x="7119938" y="2632075"/>
          <p14:tracePt t="8511" x="7072313" y="2543175"/>
          <p14:tracePt t="8514" x="7064375" y="2519363"/>
          <p14:tracePt t="8523" x="6992938" y="2376488"/>
          <p14:tracePt t="8526" x="6945313" y="2281238"/>
          <p14:tracePt t="8528" x="6929438" y="2249488"/>
          <p14:tracePt t="8537" x="6889750" y="2160588"/>
          <p14:tracePt t="8540" x="6865938" y="2120900"/>
          <p14:tracePt t="8542" x="6834188" y="2057400"/>
          <p14:tracePt t="8543" x="6826250" y="2049463"/>
          <p14:tracePt t="8544" x="6818313" y="2025650"/>
          <p14:tracePt t="8546" x="6810375" y="2017713"/>
          <p14:tracePt t="8557" x="6737350" y="1930400"/>
          <p14:tracePt t="8561" x="6729413" y="1914525"/>
          <p14:tracePt t="8562" x="6721475" y="1881188"/>
          <p14:tracePt t="8564" x="6721475" y="1873250"/>
          <p14:tracePt t="8573" x="6713538" y="1857375"/>
          <p14:tracePt t="8583" x="6721475" y="1857375"/>
          <p14:tracePt t="8601" x="6737350" y="1841500"/>
          <p14:tracePt t="8625" x="6745288" y="1849438"/>
          <p14:tracePt t="8631" x="6729413" y="1849438"/>
          <p14:tracePt t="8635" x="6721475" y="1849438"/>
          <p14:tracePt t="8641" x="6713538" y="1825625"/>
          <p14:tracePt t="8645" x="6729413" y="1793875"/>
          <p14:tracePt t="8649" x="6737350" y="1762125"/>
          <p14:tracePt t="8655" x="6761163" y="1698625"/>
          <p14:tracePt t="8658" x="6769100" y="1690688"/>
          <p14:tracePt t="8662" x="6769100" y="1627188"/>
          <p14:tracePt t="8666" x="6777038" y="1563688"/>
          <p14:tracePt t="8669" x="6794500" y="1522413"/>
          <p14:tracePt t="8672" x="6802438" y="1450975"/>
          <p14:tracePt t="8681" x="6810375" y="1339850"/>
          <p14:tracePt t="8685" x="6818313" y="1244600"/>
          <p14:tracePt t="8687" x="6818313" y="1212850"/>
          <p14:tracePt t="8696" x="6834188" y="1092200"/>
          <p14:tracePt t="8702" x="6826250" y="989013"/>
          <p14:tracePt t="8705" x="6802438" y="957263"/>
          <p14:tracePt t="8710" x="6818313" y="909638"/>
          <p14:tracePt t="8712" x="6818313" y="893763"/>
          <p14:tracePt t="8719" x="6826250" y="852488"/>
          <p14:tracePt t="8723" x="6826250" y="828675"/>
          <p14:tracePt t="8727" x="6826250" y="820738"/>
          <p14:tracePt t="8734" x="6842125" y="804863"/>
          <p14:tracePt t="8743" x="6850063" y="804863"/>
          <p14:tracePt t="8750" x="6858000" y="804863"/>
          <p14:tracePt t="8755" x="6873875" y="796925"/>
          <p14:tracePt t="8765" x="6881813" y="796925"/>
          <p14:tracePt t="8769" x="6905625" y="804863"/>
          <p14:tracePt t="8776" x="6913563" y="796925"/>
          <p14:tracePt t="8790" x="6905625" y="804863"/>
          <p14:tracePt t="8799" x="6921500" y="812800"/>
          <p14:tracePt t="8803" x="6929438" y="820738"/>
          <p14:tracePt t="8808" x="6937375" y="828675"/>
          <p14:tracePt t="8818" x="6961188" y="844550"/>
          <p14:tracePt t="8830" x="6977063" y="852488"/>
          <p14:tracePt t="8837" x="6985000" y="852488"/>
          <p14:tracePt t="8842" x="6992938" y="852488"/>
          <p14:tracePt t="8844" x="6992938" y="862013"/>
          <p14:tracePt t="8860" x="7008813" y="862013"/>
          <p14:tracePt t="8863" x="7016750" y="869950"/>
          <p14:tracePt t="8871" x="7016750" y="877888"/>
          <p14:tracePt t="8882" x="7016750" y="885825"/>
          <p14:tracePt t="8937" x="7008813" y="885825"/>
          <p14:tracePt t="8944" x="7000875" y="885825"/>
          <p14:tracePt t="8954" x="6977063" y="885825"/>
          <p14:tracePt t="8957" x="6945313" y="893763"/>
          <p14:tracePt t="8959" x="6937375" y="893763"/>
          <p14:tracePt t="8962" x="6905625" y="909638"/>
          <p14:tracePt t="8964" x="6897688" y="909638"/>
          <p14:tracePt t="8972" x="6826250" y="925513"/>
          <p14:tracePt t="8976" x="6777038" y="933450"/>
          <p14:tracePt t="8986" x="6673850" y="973138"/>
          <p14:tracePt t="8992" x="6618288" y="996950"/>
          <p14:tracePt t="8998" x="6570663" y="1020763"/>
          <p14:tracePt t="9006" x="6530975" y="1052513"/>
          <p14:tracePt t="9009" x="6523038" y="1060450"/>
          <p14:tracePt t="9011" x="6507163" y="1076325"/>
          <p14:tracePt t="9013" x="6507163" y="1084263"/>
          <p14:tracePt t="9014" x="6499225" y="1092200"/>
          <p14:tracePt t="9023" x="6483350" y="1123950"/>
          <p14:tracePt t="9025" x="6483350" y="1131888"/>
          <p14:tracePt t="9028" x="6475413" y="1171575"/>
          <p14:tracePt t="9038" x="6467475" y="1212850"/>
          <p14:tracePt t="9042" x="6467475" y="1260475"/>
          <p14:tracePt t="9044" x="6475413" y="1292225"/>
          <p14:tracePt t="9053" x="6491288" y="1323975"/>
          <p14:tracePt t="9057" x="6499225" y="1339850"/>
          <p14:tracePt t="9059" x="6507163" y="1355725"/>
          <p14:tracePt t="9062" x="6538913" y="1387475"/>
          <p14:tracePt t="9064" x="6546850" y="1387475"/>
          <p14:tracePt t="9072" x="6594475" y="1419225"/>
          <p14:tracePt t="9077" x="6634163" y="1450975"/>
          <p14:tracePt t="9083" x="6697663" y="1482725"/>
          <p14:tracePt t="9086" x="6713538" y="1490663"/>
          <p14:tracePt t="9091" x="6753225" y="1506538"/>
          <p14:tracePt t="9093" x="6761163" y="1506538"/>
          <p14:tracePt t="9096" x="6802438" y="1514475"/>
          <p14:tracePt t="9099" x="6826250" y="1514475"/>
          <p14:tracePt t="9102" x="6850063" y="1522413"/>
          <p14:tracePt t="9104" x="6881813" y="1522413"/>
          <p14:tracePt t="9113" x="6937375" y="1522413"/>
          <p14:tracePt t="9116" x="6961188" y="1522413"/>
          <p14:tracePt t="9126" x="7008813" y="1514475"/>
          <p14:tracePt t="9132" x="7024688" y="1506538"/>
          <p14:tracePt t="9135" x="7032625" y="1498600"/>
          <p14:tracePt t="9138" x="7040563" y="1490663"/>
          <p14:tracePt t="9147" x="7064375" y="1482725"/>
          <p14:tracePt t="9154" x="7072313" y="1474788"/>
          <p14:tracePt t="9162" x="7096125" y="1450975"/>
          <p14:tracePt t="9172" x="7119938" y="1427163"/>
          <p14:tracePt t="9177" x="7135813" y="1411288"/>
          <p14:tracePt t="9184" x="7169150" y="1379538"/>
          <p14:tracePt t="9190" x="7177088" y="1371600"/>
          <p14:tracePt t="9194" x="7208838" y="1331913"/>
          <p14:tracePt t="9199" x="7224713" y="1308100"/>
          <p14:tracePt t="9204" x="7264400" y="1268413"/>
          <p14:tracePt t="9207" x="7272338" y="1260475"/>
          <p14:tracePt t="9219" x="7327900" y="1195388"/>
          <p14:tracePt t="9229" x="7351713" y="1155700"/>
          <p14:tracePt t="9237" x="7359650" y="1147763"/>
          <p14:tracePt t="9242" x="7367588" y="1123950"/>
          <p14:tracePt t="9246" x="7367588" y="1116013"/>
          <p14:tracePt t="9259" x="7367588" y="1108075"/>
          <p14:tracePt t="9262" x="7367588" y="1092200"/>
          <p14:tracePt t="9269" x="7343775" y="1092200"/>
          <p14:tracePt t="9278" x="7335838" y="1084263"/>
          <p14:tracePt t="9286" x="7312025" y="1068388"/>
          <p14:tracePt t="9289" x="7312025" y="1060450"/>
          <p14:tracePt t="9295" x="7288213" y="1052513"/>
          <p14:tracePt t="9304" x="7256463" y="1036638"/>
          <p14:tracePt t="9311" x="7224713" y="1028700"/>
          <p14:tracePt t="9315" x="7216775" y="1028700"/>
          <p14:tracePt t="9320" x="7177088" y="1020763"/>
          <p14:tracePt t="9329" x="7135813" y="1012825"/>
          <p14:tracePt t="9337" x="7096125" y="1012825"/>
          <p14:tracePt t="9344" x="7048500" y="1012825"/>
          <p14:tracePt t="9353" x="6992938" y="1012825"/>
          <p14:tracePt t="9360" x="6953250" y="1020763"/>
          <p14:tracePt t="9364" x="6945313" y="1020763"/>
          <p14:tracePt t="9369" x="6905625" y="1020763"/>
          <p14:tracePt t="9373" x="6889750" y="1020763"/>
          <p14:tracePt t="9378" x="6850063" y="1044575"/>
          <p14:tracePt t="9386" x="6810375" y="1068388"/>
          <p14:tracePt t="9389" x="6802438" y="1076325"/>
          <p14:tracePt t="9393" x="6794500" y="1076325"/>
          <p14:tracePt t="9395" x="6769100" y="1092200"/>
          <p14:tracePt t="9403" x="6745288" y="1108075"/>
          <p14:tracePt t="9410" x="6721475" y="1139825"/>
          <p14:tracePt t="9419" x="6705600" y="1147763"/>
          <p14:tracePt t="9428" x="6697663" y="1163638"/>
          <p14:tracePt t="9436" x="6689725" y="1179513"/>
          <p14:tracePt t="9444" x="6689725" y="1187450"/>
          <p14:tracePt t="9453" x="6689725" y="1212850"/>
          <p14:tracePt t="9464" x="6713538" y="1244600"/>
          <p14:tracePt t="9467" x="6729413" y="1260475"/>
          <p14:tracePt t="9478" x="6761163" y="1308100"/>
          <p14:tracePt t="9484" x="6794500" y="1331913"/>
          <p14:tracePt t="9488" x="6810375" y="1347788"/>
          <p14:tracePt t="9491" x="6818313" y="1355725"/>
          <p14:tracePt t="9496" x="6850063" y="1371600"/>
          <p14:tracePt t="9498" x="6858000" y="1379538"/>
          <p14:tracePt t="9502" x="6873875" y="1387475"/>
          <p14:tracePt t="9505" x="6889750" y="1387475"/>
          <p14:tracePt t="9507" x="6905625" y="1395413"/>
          <p14:tracePt t="9510" x="6921500" y="1403350"/>
          <p14:tracePt t="9513" x="6937375" y="1411288"/>
          <p14:tracePt t="9521" x="6977063" y="1419225"/>
          <p14:tracePt t="9525" x="6992938" y="1419225"/>
          <p14:tracePt t="9530" x="7000875" y="1427163"/>
          <p14:tracePt t="9538" x="7040563" y="1427163"/>
          <p14:tracePt t="9545" x="7072313" y="1419225"/>
          <p14:tracePt t="9554" x="7119938" y="1411288"/>
          <p14:tracePt t="9560" x="7177088" y="1395413"/>
          <p14:tracePt t="9562" x="7185025" y="1395413"/>
          <p14:tracePt t="9571" x="7224713" y="1379538"/>
          <p14:tracePt t="9580" x="7280275" y="1363663"/>
          <p14:tracePt t="9583" x="7304088" y="1347788"/>
          <p14:tracePt t="9586" x="7312025" y="1339850"/>
          <p14:tracePt t="9593" x="7359650" y="1316038"/>
          <p14:tracePt t="9598" x="7383463" y="1300163"/>
          <p14:tracePt t="9601" x="7383463" y="1292225"/>
          <p14:tracePt t="9607" x="7407275" y="1284288"/>
          <p14:tracePt t="9614" x="7423150" y="1260475"/>
          <p14:tracePt t="9616" x="7423150" y="1252538"/>
          <p14:tracePt t="9620" x="7439025" y="1244600"/>
          <p14:tracePt t="9630" x="7431088" y="1212850"/>
          <p14:tracePt t="9637" x="7431088" y="1195388"/>
          <p14:tracePt t="9644" x="7423150" y="1171575"/>
          <p14:tracePt t="9649" x="7407275" y="1163638"/>
          <p14:tracePt t="9652" x="7399338" y="1147763"/>
          <p14:tracePt t="9661" x="7391400" y="1139825"/>
          <p14:tracePt t="9662" x="7375525" y="1131888"/>
          <p14:tracePt t="9664" x="7367588" y="1116013"/>
          <p14:tracePt t="9680" x="7327900" y="1100138"/>
          <p14:tracePt t="9685" x="7264400" y="1076325"/>
          <p14:tracePt t="9688" x="7232650" y="1068388"/>
          <p14:tracePt t="9690" x="7224713" y="1068388"/>
          <p14:tracePt t="9700" x="7135813" y="1060450"/>
          <p14:tracePt t="9703" x="7104063" y="1060450"/>
          <p14:tracePt t="9706" x="7096125" y="1060450"/>
          <p14:tracePt t="9714" x="7024688" y="1052513"/>
          <p14:tracePt t="9718" x="6969125" y="1052513"/>
          <p14:tracePt t="9722" x="6913563" y="1052513"/>
          <p14:tracePt t="9732" x="6865938" y="1052513"/>
          <p14:tracePt t="9735" x="6842125" y="1060450"/>
          <p14:tracePt t="9739" x="6834188" y="1060450"/>
          <p14:tracePt t="9750" x="6834188" y="1052513"/>
          <p14:tracePt t="9759" x="6777038" y="1076325"/>
          <p14:tracePt t="9768" x="6777038" y="1084263"/>
          <p14:tracePt t="9775" x="6794500" y="1084263"/>
          <p14:tracePt t="9782" x="6826250" y="1076325"/>
          <p14:tracePt t="9790" x="6802438" y="1092200"/>
          <p14:tracePt t="9799" x="6784975" y="1108075"/>
          <p14:tracePt t="9807" x="6784975" y="1116013"/>
          <p14:tracePt t="9816" x="6777038" y="1116013"/>
          <p14:tracePt t="9824" x="6769100" y="1123950"/>
          <p14:tracePt t="9839" x="6761163" y="1123950"/>
          <p14:tracePt t="9852" x="6753225" y="1123950"/>
          <p14:tracePt t="9857" x="6745288" y="1131888"/>
          <p14:tracePt t="9868" x="6705600" y="1155700"/>
          <p14:tracePt t="9881" x="6689725" y="1163638"/>
          <p14:tracePt t="9887" x="6689725" y="1171575"/>
          <p14:tracePt t="9889" x="6681788" y="1171575"/>
          <p14:tracePt t="9899" x="6673850" y="1179513"/>
          <p14:tracePt t="9954" x="6673850" y="1187450"/>
          <p14:tracePt t="9960" x="6665913" y="1187450"/>
          <p14:tracePt t="10044" x="6657975" y="1195388"/>
          <p14:tracePt t="10055" x="6642100" y="1220788"/>
          <p14:tracePt t="10064" x="6610350" y="1252538"/>
          <p14:tracePt t="10075" x="6578600" y="1292225"/>
          <p14:tracePt t="10084" x="6554788" y="1316038"/>
          <p14:tracePt t="10090" x="6530975" y="1355725"/>
          <p14:tracePt t="10100" x="6499225" y="1403350"/>
          <p14:tracePt t="10111" x="6475413" y="1450975"/>
          <p14:tracePt t="10124" x="6410325" y="1587500"/>
          <p14:tracePt t="10131" x="6362700" y="1690688"/>
          <p14:tracePt t="10136" x="6330950" y="1762125"/>
          <p14:tracePt t="10138" x="6315075" y="1801813"/>
          <p14:tracePt t="10139" x="6291263" y="1833563"/>
          <p14:tracePt t="10141" x="6291263" y="1849438"/>
          <p14:tracePt t="10143" x="6275388" y="1881188"/>
          <p14:tracePt t="10145" x="6259513" y="1930400"/>
          <p14:tracePt t="10146" x="6251575" y="1954213"/>
          <p14:tracePt t="10148" x="6243638" y="1985963"/>
          <p14:tracePt t="10150" x="6219825" y="2025650"/>
          <p14:tracePt t="10154" x="6203950" y="2073275"/>
          <p14:tracePt t="10161" x="6148388" y="2233613"/>
          <p14:tracePt t="10165" x="6124575" y="2305050"/>
          <p14:tracePt t="10167" x="6100763" y="2368550"/>
          <p14:tracePt t="10169" x="6091238" y="2392363"/>
          <p14:tracePt t="10179" x="6035675" y="2632075"/>
          <p14:tracePt t="10182" x="6035675" y="2640013"/>
          <p14:tracePt t="10192" x="6051550" y="2806700"/>
          <p14:tracePt t="10198" x="6067425" y="2943225"/>
          <p14:tracePt t="10201" x="6059488" y="2982913"/>
          <p14:tracePt t="10204" x="6108700" y="3046413"/>
          <p14:tracePt t="10213" x="6148388" y="3117850"/>
          <p14:tracePt t="10218" x="6172200" y="3165475"/>
          <p14:tracePt t="10221" x="6196013" y="3173413"/>
          <p14:tracePt t="10226" x="6251575" y="3228975"/>
          <p14:tracePt t="10230" x="6283325" y="3244850"/>
          <p14:tracePt t="10234" x="6307138" y="3262313"/>
          <p14:tracePt t="10236" x="6346825" y="3278188"/>
          <p14:tracePt t="10238" x="6354763" y="3286125"/>
          <p14:tracePt t="10246" x="6418263" y="3309938"/>
          <p14:tracePt t="10251" x="6467475" y="3317875"/>
          <p14:tracePt t="10255" x="6538913" y="3341688"/>
          <p14:tracePt t="10260" x="6594475" y="3349625"/>
          <p14:tracePt t="10264" x="6602413" y="3357563"/>
          <p14:tracePt t="10267" x="6681788" y="3357563"/>
          <p14:tracePt t="10269" x="6689725" y="3365500"/>
          <p14:tracePt t="10271" x="6737350" y="3373438"/>
          <p14:tracePt t="10274" x="6769100" y="3381375"/>
          <p14:tracePt t="10276" x="6842125" y="3397250"/>
          <p14:tracePt t="10277" x="6881813" y="3405188"/>
          <p14:tracePt t="10280" x="6921500" y="3421063"/>
          <p14:tracePt t="10284" x="6945313" y="3421063"/>
          <p14:tracePt t="10292" x="7096125" y="3452813"/>
          <p14:tracePt t="10296" x="7256463" y="3492500"/>
          <p14:tracePt t="10298" x="7319963" y="3500438"/>
          <p14:tracePt t="10308" x="7512050" y="3532188"/>
          <p14:tracePt t="10312" x="7678738" y="3563938"/>
          <p14:tracePt t="10318" x="7862888" y="3587750"/>
          <p14:tracePt t="10322" x="8021638" y="3613150"/>
          <p14:tracePt t="10325" x="8053388" y="3613150"/>
          <p14:tracePt t="10333" x="8245475" y="3629025"/>
          <p14:tracePt t="10337" x="8451850" y="3644900"/>
          <p14:tracePt t="10343" x="8628063" y="3644900"/>
          <p14:tracePt t="10346" x="8675688" y="3644900"/>
          <p14:tracePt t="10350" x="8794750" y="3652838"/>
          <p14:tracePt t="10353" x="8866188" y="3652838"/>
          <p14:tracePt t="10357" x="8955088" y="3652838"/>
          <p14:tracePt t="10359" x="9026525" y="3652838"/>
          <p14:tracePt t="10361" x="9050338" y="3652838"/>
          <p14:tracePt t="10362" x="9066213" y="3652838"/>
          <p14:tracePt t="10364" x="9113838" y="3660775"/>
          <p14:tracePt t="10366" x="9129713" y="3660775"/>
          <p14:tracePt t="10368" x="9161463" y="3660775"/>
          <p14:tracePt t="10371" x="9185275" y="3660775"/>
          <p14:tracePt t="10378" x="9266238" y="3660775"/>
          <p14:tracePt t="10387" x="9329738" y="3660775"/>
          <p14:tracePt t="10395" x="9369425" y="3652838"/>
          <p14:tracePt t="10399" x="9377363" y="3652838"/>
          <p14:tracePt t="10406" x="9424988" y="3644900"/>
          <p14:tracePt t="10409" x="9480550" y="3636963"/>
          <p14:tracePt t="10418" x="9575800" y="3629025"/>
          <p14:tracePt t="10424" x="9585325" y="3629025"/>
          <p14:tracePt t="10428" x="9656763" y="3621088"/>
          <p14:tracePt t="10431" x="9752013" y="3605213"/>
          <p14:tracePt t="10441" x="9839325" y="3595688"/>
          <p14:tracePt t="10443" x="9902825" y="3579813"/>
          <p14:tracePt t="10453" x="9999663" y="3571875"/>
          <p14:tracePt t="10456" x="10047288" y="3556000"/>
          <p14:tracePt t="10466" x="10126663" y="3524250"/>
          <p14:tracePt t="10469" x="10190163" y="3500438"/>
          <p14:tracePt t="10479" x="10229850" y="3460750"/>
          <p14:tracePt t="10485" x="10245725" y="3444875"/>
          <p14:tracePt t="10488" x="10261600" y="3429000"/>
          <p14:tracePt t="10492" x="10269538" y="3389313"/>
          <p14:tracePt t="10502" x="10269538" y="3341688"/>
          <p14:tracePt t="10506" x="10269538" y="3302000"/>
          <p14:tracePt t="10516" x="10261600" y="3236913"/>
          <p14:tracePt t="10522" x="10237788" y="3181350"/>
          <p14:tracePt t="10526" x="10221913" y="3149600"/>
          <p14:tracePt t="10528" x="10213975" y="3133725"/>
          <p14:tracePt t="10536" x="10190163" y="3078163"/>
          <p14:tracePt t="10541" x="10174288" y="3038475"/>
          <p14:tracePt t="10544" x="10150475" y="2982913"/>
          <p14:tracePt t="10545" x="10134600" y="2967038"/>
          <p14:tracePt t="10555" x="10071100" y="2870200"/>
          <p14:tracePt t="10561" x="10023475" y="2806700"/>
          <p14:tracePt t="10564" x="10015538" y="2782888"/>
          <p14:tracePt t="10568" x="9967913" y="2719388"/>
          <p14:tracePt t="10574" x="9894888" y="2632075"/>
          <p14:tracePt t="10582" x="9847263" y="2559050"/>
          <p14:tracePt t="10585" x="9807575" y="2495550"/>
          <p14:tracePt t="10590" x="9767888" y="2424113"/>
          <p14:tracePt t="10597" x="9728200" y="2352675"/>
          <p14:tracePt t="10601" x="9688513" y="2312988"/>
          <p14:tracePt t="10606" x="9640888" y="2233613"/>
          <p14:tracePt t="10609" x="9609138" y="2168525"/>
          <p14:tracePt t="10614" x="9567863" y="2097088"/>
          <p14:tracePt t="10617" x="9559925" y="2065338"/>
          <p14:tracePt t="10622" x="9536113" y="2001838"/>
          <p14:tracePt t="10629" x="9504363" y="1906588"/>
          <p14:tracePt t="10631" x="9496425" y="1881188"/>
          <p14:tracePt t="10633" x="9488488" y="1849438"/>
          <p14:tracePt t="10636" x="9480550" y="1825625"/>
          <p14:tracePt t="10641" x="9472613" y="1817688"/>
          <p14:tracePt t="10648" x="9456738" y="1730375"/>
          <p14:tracePt t="10652" x="9448800" y="1682750"/>
          <p14:tracePt t="10654" x="9448800" y="1666875"/>
          <p14:tracePt t="10656" x="9448800" y="1643063"/>
          <p14:tracePt t="10665" x="9456738" y="1571625"/>
          <p14:tracePt t="10672" x="9480550" y="1530350"/>
          <p14:tracePt t="10674" x="9488488" y="1514475"/>
          <p14:tracePt t="10679" x="9488488" y="1506538"/>
          <p14:tracePt t="10686" x="9544050" y="1474788"/>
          <p14:tracePt t="10689" x="9575800" y="1458913"/>
          <p14:tracePt t="10692" x="9609138" y="1450975"/>
          <p14:tracePt t="10693" x="9632950" y="1443038"/>
          <p14:tracePt t="10695" x="9648825" y="1443038"/>
          <p14:tracePt t="10696" x="9656763" y="1435100"/>
          <p14:tracePt t="10699" x="9672638" y="1427163"/>
          <p14:tracePt t="10705" x="9775825" y="1403350"/>
          <p14:tracePt t="10709" x="9807575" y="1395413"/>
          <p14:tracePt t="10716" x="9910763" y="1347788"/>
          <p14:tracePt t="10720" x="10015538" y="1331913"/>
          <p14:tracePt t="10729" x="10150475" y="1316038"/>
          <p14:tracePt t="10735" x="10229850" y="1292225"/>
          <p14:tracePt t="10744" x="10318750" y="1268413"/>
          <p14:tracePt t="10748" x="10342563" y="1252538"/>
          <p14:tracePt t="10757" x="10342563" y="1244600"/>
          <p14:tracePt t="10766" x="10342563" y="1236663"/>
          <p14:tracePt t="10771" x="10342563" y="1228725"/>
          <p14:tracePt t="10774" x="10334625" y="1228725"/>
          <p14:tracePt t="10782" x="10279063" y="1212850"/>
          <p14:tracePt t="10793" x="10158413" y="1228725"/>
          <p14:tracePt t="10799" x="10150475" y="1228725"/>
          <p14:tracePt t="10804" x="10023475" y="1292225"/>
          <p14:tracePt t="10812" x="9902825" y="1387475"/>
          <p14:tracePt t="10816" x="9886950" y="1395413"/>
          <p14:tracePt t="10821" x="9783763" y="1506538"/>
          <p14:tracePt t="10829" x="9672638" y="1674813"/>
          <p14:tracePt t="10834" x="9664700" y="1690688"/>
          <p14:tracePt t="10840" x="9575800" y="1865313"/>
          <p14:tracePt t="10845" x="9544050" y="2009775"/>
          <p14:tracePt t="10850" x="9512300" y="2168525"/>
          <p14:tracePt t="10853" x="9496425" y="2233613"/>
          <p14:tracePt t="10860" x="9464675" y="2368550"/>
          <p14:tracePt t="10864" x="9432925" y="2455863"/>
          <p14:tracePt t="10867" x="9432925" y="2471738"/>
          <p14:tracePt t="10874" x="9401175" y="2576513"/>
          <p14:tracePt t="10877" x="9393238" y="2592388"/>
          <p14:tracePt t="10884" x="9353550" y="2671763"/>
          <p14:tracePt t="10890" x="9337675" y="2711450"/>
          <p14:tracePt t="10898" x="9321800" y="2735263"/>
          <p14:tracePt t="10907" x="9345613" y="2759075"/>
          <p14:tracePt t="10909" x="9321800" y="2782888"/>
          <p14:tracePt t="10914" x="9321800" y="2790825"/>
          <p14:tracePt t="10918" x="9337675" y="2806700"/>
          <p14:tracePt t="10925" x="9329738" y="2814638"/>
          <p14:tracePt t="10930" x="9369425" y="2838450"/>
          <p14:tracePt t="10933" x="9361488" y="2846388"/>
          <p14:tracePt t="10940" x="9385300" y="2862263"/>
          <p14:tracePt t="10945" x="9417050" y="2870200"/>
          <p14:tracePt t="10950" x="9456738" y="2878138"/>
          <p14:tracePt t="10953" x="9464675" y="2878138"/>
          <p14:tracePt t="10957" x="9520238" y="2886075"/>
          <p14:tracePt t="10967" x="9625013" y="2886075"/>
          <p14:tracePt t="10970" x="9640888" y="2894013"/>
          <p14:tracePt t="10978" x="9704388" y="2886075"/>
          <p14:tracePt t="10980" x="9744075" y="2886075"/>
          <p14:tracePt t="10982" x="9752013" y="2886075"/>
          <p14:tracePt t="10984" x="9759950" y="2878138"/>
          <p14:tracePt t="10990" x="9799638" y="2862263"/>
          <p14:tracePt t="10994" x="9815513" y="2854325"/>
          <p14:tracePt t="11006" x="9823450" y="2838450"/>
          <p14:tracePt t="11011" x="9831388" y="2822575"/>
          <p14:tracePt t="11018" x="9831388" y="2814638"/>
          <p14:tracePt t="11023" x="9831388" y="2790825"/>
          <p14:tracePt t="11027" x="9823450" y="2774950"/>
          <p14:tracePt t="11031" x="9807575" y="2759075"/>
          <p14:tracePt t="11039" x="9767888" y="2719388"/>
          <p14:tracePt t="11045" x="9728200" y="2687638"/>
          <p14:tracePt t="11053" x="9640888" y="2647950"/>
          <p14:tracePt t="11057" x="9617075" y="2647950"/>
          <p14:tracePt t="11061" x="9496425" y="2576513"/>
          <p14:tracePt t="11065" x="9488488" y="2566988"/>
          <p14:tracePt t="11072" x="9345613" y="2511425"/>
          <p14:tracePt t="11081" x="9209088" y="2479675"/>
          <p14:tracePt t="11084" x="9105900" y="2471738"/>
          <p14:tracePt t="11093" x="8955088" y="2432050"/>
          <p14:tracePt t="11103" x="8794750" y="2424113"/>
          <p14:tracePt t="11106" x="8699500" y="2432050"/>
          <p14:tracePt t="11108" x="8683625" y="2432050"/>
          <p14:tracePt t="11116" x="8548688" y="2463800"/>
          <p14:tracePt t="11119" x="8467725" y="2487613"/>
          <p14:tracePt t="11127" x="8356600" y="2535238"/>
          <p14:tracePt t="11132" x="8285163" y="2566988"/>
          <p14:tracePt t="11141" x="8221663" y="2616200"/>
          <p14:tracePt t="11144" x="8164513" y="2663825"/>
          <p14:tracePt t="11146" x="8132763" y="2687638"/>
          <p14:tracePt t="11147" x="8108950" y="2703513"/>
          <p14:tracePt t="11149" x="8101013" y="2719388"/>
          <p14:tracePt t="11150" x="8093075" y="2727325"/>
          <p14:tracePt t="11151" x="8069263" y="2743200"/>
          <p14:tracePt t="11152" x="8069263" y="2759075"/>
          <p14:tracePt t="11155" x="8045450" y="2774950"/>
          <p14:tracePt t="11157" x="8029575" y="2798763"/>
          <p14:tracePt t="11159" x="7997825" y="2838450"/>
          <p14:tracePt t="11161" x="7997825" y="2846388"/>
          <p14:tracePt t="11164" x="7989888" y="2886075"/>
          <p14:tracePt t="11174" x="7958138" y="2959100"/>
          <p14:tracePt t="11177" x="7942263" y="3022600"/>
          <p14:tracePt t="11179" x="7942263" y="3038475"/>
          <p14:tracePt t="11181" x="7934325" y="3086100"/>
          <p14:tracePt t="11191" x="7934325" y="3157538"/>
          <p14:tracePt t="11195" x="7950200" y="3213100"/>
          <p14:tracePt t="11203" x="7966075" y="3286125"/>
          <p14:tracePt t="11205" x="7997825" y="3333750"/>
          <p14:tracePt t="11215" x="8045450" y="3405188"/>
          <p14:tracePt t="11219" x="8101013" y="3452813"/>
          <p14:tracePt t="11228" x="8172450" y="3516313"/>
          <p14:tracePt t="11236" x="8237538" y="3548063"/>
          <p14:tracePt t="11240" x="8324850" y="3579813"/>
          <p14:tracePt t="11243" x="8404225" y="3605213"/>
          <p14:tracePt t="11253" x="8540750" y="3629025"/>
          <p14:tracePt t="11259" x="8643938" y="3629025"/>
          <p14:tracePt t="11262" x="8683625" y="3621088"/>
          <p14:tracePt t="11264" x="8723313" y="3621088"/>
          <p14:tracePt t="11267" x="8739188" y="3621088"/>
          <p14:tracePt t="11273" x="8826500" y="3605213"/>
          <p14:tracePt t="11275" x="8874125" y="3595688"/>
          <p14:tracePt t="11280" x="8907463" y="3587750"/>
          <p14:tracePt t="11281" x="8923338" y="3579813"/>
          <p14:tracePt t="11283" x="8947150" y="3571875"/>
          <p14:tracePt t="11286" x="8963025" y="3563938"/>
          <p14:tracePt t="11295" x="9090025" y="3500438"/>
          <p14:tracePt t="11301" x="9177338" y="3444875"/>
          <p14:tracePt t="11306" x="9242425" y="3397250"/>
          <p14:tracePt t="11308" x="9258300" y="3389313"/>
          <p14:tracePt t="11316" x="9385300" y="3278188"/>
          <p14:tracePt t="11326" x="9496425" y="3189288"/>
          <p14:tracePt t="11331" x="9575800" y="3109913"/>
          <p14:tracePt t="11334" x="9609138" y="3086100"/>
          <p14:tracePt t="11341" x="9696450" y="2998788"/>
          <p14:tracePt t="11351" x="9767888" y="2919413"/>
          <p14:tracePt t="11354" x="9815513" y="2870200"/>
          <p14:tracePt t="11356" x="9823450" y="2854325"/>
          <p14:tracePt t="11367" x="9879013" y="2767013"/>
          <p14:tracePt t="11373" x="9894888" y="2711450"/>
          <p14:tracePt t="11377" x="9902825" y="2687638"/>
          <p14:tracePt t="11387" x="9902825" y="2640013"/>
          <p14:tracePt t="11390" x="9902825" y="2608263"/>
          <p14:tracePt t="11393" x="9886950" y="2600325"/>
          <p14:tracePt t="11396" x="9871075" y="2576513"/>
          <p14:tracePt t="11400" x="9847263" y="2559050"/>
          <p14:tracePt t="11403" x="9823450" y="2527300"/>
          <p14:tracePt t="11406" x="9799638" y="2511425"/>
          <p14:tracePt t="11409" x="9767888" y="2487613"/>
          <p14:tracePt t="11412" x="9744075" y="2479675"/>
          <p14:tracePt t="11413" x="9712325" y="2455863"/>
          <p14:tracePt t="11415" x="9680575" y="2439988"/>
          <p14:tracePt t="11416" x="9664700" y="2439988"/>
          <p14:tracePt t="11426" x="9520238" y="2384425"/>
          <p14:tracePt t="11433" x="9504363" y="2376488"/>
          <p14:tracePt t="11436" x="9313863" y="2352675"/>
          <p14:tracePt t="11438" x="9290050" y="2352675"/>
          <p14:tracePt t="11448" x="9050338" y="2328863"/>
          <p14:tracePt t="11450" x="9034463" y="2328863"/>
          <p14:tracePt t="11453" x="8955088" y="2328863"/>
          <p14:tracePt t="11455" x="8923338" y="2328863"/>
          <p14:tracePt t="11462" x="8802688" y="2360613"/>
          <p14:tracePt t="11466" x="8739188" y="2368550"/>
          <p14:tracePt t="11469" x="8707438" y="2376488"/>
          <p14:tracePt t="11478" x="8580438" y="2432050"/>
          <p14:tracePt t="11487" x="8499475" y="2495550"/>
          <p14:tracePt t="11492" x="8459788" y="2527300"/>
          <p14:tracePt t="11496" x="8451850" y="2543175"/>
          <p14:tracePt t="11501" x="8412163" y="2608263"/>
          <p14:tracePt t="11512" x="8364538" y="2719388"/>
          <p14:tracePt t="11517" x="8332788" y="2838450"/>
          <p14:tracePt t="11522" x="8308975" y="2927350"/>
          <p14:tracePt t="11531" x="8277225" y="3054350"/>
          <p14:tracePt t="11536" x="8277225" y="3101975"/>
          <p14:tracePt t="11538" x="8269288" y="3173413"/>
          <p14:tracePt t="11539" x="8269288" y="3197225"/>
          <p14:tracePt t="11550" x="8253413" y="3357563"/>
          <p14:tracePt t="11561" x="8261350" y="3468688"/>
          <p14:tracePt t="11565" x="8285163" y="3532188"/>
          <p14:tracePt t="11568" x="8285163" y="3540125"/>
          <p14:tracePt t="11570" x="8316913" y="3587750"/>
          <p14:tracePt t="11575" x="8324850" y="3587750"/>
          <p14:tracePt t="11581" x="8412163" y="3652838"/>
          <p14:tracePt t="11583" x="8435975" y="3660775"/>
          <p14:tracePt t="11589" x="8507413" y="3684588"/>
          <p14:tracePt t="11598" x="8620125" y="3708400"/>
          <p14:tracePt t="11603" x="8715375" y="3724275"/>
          <p14:tracePt t="11608" x="8850313" y="3732213"/>
          <p14:tracePt t="11614" x="9002713" y="3740150"/>
          <p14:tracePt t="11622" x="9137650" y="3740150"/>
          <p14:tracePt t="11627" x="9337675" y="3740150"/>
          <p14:tracePt t="11629" x="9393238" y="3740150"/>
          <p14:tracePt t="11634" x="9417050" y="3740150"/>
          <p14:tracePt t="11638" x="9601200" y="3716338"/>
          <p14:tracePt t="11646" x="9831388" y="3668713"/>
          <p14:tracePt t="11654" x="9991725" y="3621088"/>
          <p14:tracePt t="11663" x="10094913" y="3571875"/>
          <p14:tracePt t="11667" x="10166350" y="3532188"/>
          <p14:tracePt t="11670" x="10166350" y="3524250"/>
          <p14:tracePt t="11679" x="10237788" y="3444875"/>
          <p14:tracePt t="11685" x="10253663" y="3389313"/>
          <p14:tracePt t="11690" x="10253663" y="3341688"/>
          <p14:tracePt t="11699" x="10229850" y="3270250"/>
          <p14:tracePt t="11703" x="10221913" y="3252788"/>
          <p14:tracePt t="11705" x="10182225" y="3197225"/>
          <p14:tracePt t="11716" x="10126663" y="3117850"/>
          <p14:tracePt t="11720" x="10086975" y="3070225"/>
          <p14:tracePt t="11725" x="10086975" y="3062288"/>
          <p14:tracePt t="11728" x="10031413" y="3014663"/>
          <p14:tracePt t="11731" x="9991725" y="2982913"/>
          <p14:tracePt t="11741" x="9944100" y="2959100"/>
          <p14:tracePt t="11744" x="9926638" y="2943225"/>
          <p14:tracePt t="11747" x="9902825" y="2943225"/>
          <p14:tracePt t="11754" x="9863138" y="2909888"/>
          <p14:tracePt t="11764" x="9791700" y="2901950"/>
          <p14:tracePt t="11767" x="9759950" y="2901950"/>
          <p14:tracePt t="11769" x="9744075" y="2901950"/>
          <p14:tracePt t="11780" x="9625013" y="2901950"/>
          <p14:tracePt t="11787" x="9504363" y="2909888"/>
          <p14:tracePt t="11790" x="9496425" y="2909888"/>
          <p14:tracePt t="11798" x="9409113" y="2927350"/>
          <p14:tracePt t="11802" x="9345613" y="2935288"/>
          <p14:tracePt t="11804" x="9313863" y="2935288"/>
          <p14:tracePt t="11805" x="9297988" y="2935288"/>
          <p14:tracePt t="11815" x="9224963" y="2943225"/>
          <p14:tracePt t="11818" x="9145588" y="2959100"/>
          <p14:tracePt t="11820" x="9113838" y="2959100"/>
          <p14:tracePt t="11822" x="9097963" y="2967038"/>
          <p14:tracePt t="11825" x="9090025" y="2967038"/>
          <p14:tracePt t="11833" x="9002713" y="2974975"/>
          <p14:tracePt t="11835" x="8970963" y="2982913"/>
          <p14:tracePt t="11840" x="8970963" y="2974975"/>
          <p14:tracePt t="11857" x="8891588" y="3014663"/>
          <p14:tracePt t="11859" x="8883650" y="3022600"/>
          <p14:tracePt t="11863" x="8891588" y="3014663"/>
          <p14:tracePt t="11870" x="8899525" y="3006725"/>
          <p14:tracePt t="11914" x="8907463" y="3006725"/>
          <p14:tracePt t="11929" x="8915400" y="3006725"/>
          <p14:tracePt t="11948" x="8907463" y="3006725"/>
          <p14:tracePt t="11971" x="8915400" y="3006725"/>
          <p14:tracePt t="11989" x="8907463" y="3006725"/>
          <p14:tracePt t="12010" x="8899525" y="3006725"/>
          <p14:tracePt t="12025" x="8907463" y="3006725"/>
          <p14:tracePt t="12043" x="8899525" y="3006725"/>
          <p14:tracePt t="12063" x="8907463" y="3006725"/>
          <p14:tracePt t="12069" x="8915400" y="3006725"/>
          <p14:tracePt t="12094" x="8907463" y="3006725"/>
          <p14:tracePt t="12114" x="8915400" y="3006725"/>
          <p14:tracePt t="12121" x="8907463" y="3006725"/>
          <p14:tracePt t="12124" x="8899525" y="3006725"/>
          <p14:tracePt t="12154" x="8907463" y="3006725"/>
          <p14:tracePt t="12164" x="8915400" y="3006725"/>
          <p14:tracePt t="12169" x="8923338" y="2998788"/>
          <p14:tracePt t="12178" x="8907463" y="3006725"/>
          <p14:tracePt t="12180" x="8899525" y="3006725"/>
          <p14:tracePt t="12211" x="8891588" y="3006725"/>
          <p14:tracePt t="12239" x="8899525" y="3006725"/>
          <p14:tracePt t="12244" x="8899525" y="3014663"/>
          <p14:tracePt t="12246" x="8931275" y="3038475"/>
          <p14:tracePt t="12248" x="8955088" y="3046413"/>
          <p14:tracePt t="12254" x="8986838" y="3086100"/>
          <p14:tracePt t="12260" x="9010650" y="3141663"/>
          <p14:tracePt t="12264" x="9002713" y="3244850"/>
          <p14:tracePt t="12273" x="9058275" y="3373438"/>
          <p14:tracePt t="12280" x="9097963" y="3452813"/>
          <p14:tracePt t="12284" x="9105900" y="3516313"/>
          <p14:tracePt t="12286" x="9105900" y="3540125"/>
          <p14:tracePt t="12295" x="9105900" y="3629025"/>
          <p14:tracePt t="12303" x="9105900" y="3708400"/>
          <p14:tracePt t="12309" x="9082088" y="3763963"/>
          <p14:tracePt t="12312" x="9066213" y="3811588"/>
          <p14:tracePt t="12320" x="9034463" y="3898900"/>
          <p14:tracePt t="12329" x="9018588" y="3995738"/>
          <p14:tracePt t="12336" x="8986838" y="4090988"/>
          <p14:tracePt t="12339" x="8986838" y="4114800"/>
          <p14:tracePt t="12342" x="9002713" y="4122738"/>
          <p14:tracePt t="12345" x="8994775" y="4162425"/>
          <p14:tracePt t="12350" x="8994775" y="4225925"/>
          <p14:tracePt t="12353" x="8986838" y="4257675"/>
          <p14:tracePt t="12356" x="8986838" y="4265613"/>
          <p14:tracePt t="12359" x="8978900" y="4314825"/>
          <p14:tracePt t="12362" x="8970963" y="4362450"/>
          <p14:tracePt t="12364" x="8970963" y="4378325"/>
          <p14:tracePt t="12365" x="8955088" y="4402138"/>
          <p14:tracePt t="12368" x="8947150" y="4433888"/>
          <p14:tracePt t="12371" x="8939213" y="4449763"/>
          <p14:tracePt t="12379" x="8915400" y="4505325"/>
          <p14:tracePt t="12382" x="8899525" y="4545013"/>
          <p14:tracePt t="12387" x="8891588" y="4592638"/>
          <p14:tracePt t="12392" x="8866188" y="4641850"/>
          <p14:tracePt t="12395" x="8850313" y="4673600"/>
          <p14:tracePt t="12399" x="8850313" y="4689475"/>
          <p14:tracePt t="12406" x="8818563" y="4752975"/>
          <p14:tracePt t="12415" x="8802688" y="4800600"/>
          <p14:tracePt t="12420" x="8786813" y="4816475"/>
          <p14:tracePt t="12424" x="8778875" y="4832350"/>
          <p14:tracePt t="12427" x="8770938" y="4840288"/>
          <p14:tracePt t="12430" x="8763000" y="4848225"/>
          <p14:tracePt t="12438" x="8739188" y="4872038"/>
          <p14:tracePt t="12446" x="8707438" y="4879975"/>
          <p14:tracePt t="12452" x="8667750" y="4879975"/>
          <p14:tracePt t="12457" x="8636000" y="4879975"/>
          <p14:tracePt t="12460" x="8612188" y="4879975"/>
          <p14:tracePt t="12465" x="8580438" y="4856163"/>
          <p14:tracePt t="12472" x="8572500" y="4808538"/>
          <p14:tracePt t="12479" x="8564563" y="4784725"/>
          <p14:tracePt t="12485" x="8564563" y="47767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F739FA-5E0C-477D-89D9-8BC42076F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11" y="1315452"/>
            <a:ext cx="6429126" cy="48156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5E1C0-8D1B-4A96-A05D-515BCC044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37" y="187492"/>
            <a:ext cx="6483016" cy="648301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3066DD-9CAD-4467-B887-FCB810BC3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"/>
    </mc:Choice>
    <mc:Fallback>
      <p:transition spd="slow" advTm="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" x="8564563" y="4768850"/>
          <p14:tracePt t="173" x="8540750" y="4752975"/>
          <p14:tracePt t="181" x="8531225" y="4737100"/>
          <p14:tracePt t="189" x="8507413" y="4713288"/>
          <p14:tracePt t="199" x="8499475" y="4697413"/>
          <p14:tracePt t="205" x="8491538" y="4689475"/>
          <p14:tracePt t="210" x="8491538" y="4681538"/>
          <p14:tracePt t="222" x="8483600" y="4681538"/>
          <p14:tracePt t="289" x="8475663" y="4681538"/>
          <p14:tracePt t="298" x="8459788" y="4689475"/>
          <p14:tracePt t="312" x="8364538" y="4737100"/>
          <p14:tracePt t="325" x="8237538" y="4792663"/>
          <p14:tracePt t="335" x="8180388" y="4816475"/>
          <p14:tracePt t="347" x="8101013" y="4879975"/>
          <p14:tracePt t="352" x="8053388" y="4919663"/>
          <p14:tracePt t="360" x="8037513" y="4935538"/>
          <p14:tracePt t="371" x="7974013" y="4984750"/>
          <p14:tracePt t="375" x="7950200" y="5000625"/>
          <p14:tracePt t="380" x="7934325" y="5016500"/>
          <p14:tracePt t="382" x="7926388" y="5016500"/>
          <p14:tracePt t="385" x="7934325" y="5016500"/>
          <p14:tracePt t="389" x="7902575" y="5032375"/>
          <p14:tracePt t="396" x="7886700" y="5040313"/>
          <p14:tracePt t="402" x="7870825" y="5048250"/>
          <p14:tracePt t="409" x="7847013" y="5056188"/>
          <p14:tracePt t="415" x="7839075" y="5056188"/>
          <p14:tracePt t="417" x="7829550" y="5064125"/>
          <p14:tracePt t="425" x="7813675" y="5072063"/>
          <p14:tracePt t="466" x="7805738" y="5072063"/>
          <p14:tracePt t="476" x="7797800" y="5072063"/>
          <p14:tracePt t="481" x="7789863" y="5072063"/>
          <p14:tracePt t="489" x="7758113" y="5032375"/>
          <p14:tracePt t="493" x="7758113" y="5024438"/>
          <p14:tracePt t="498" x="7734300" y="4967288"/>
          <p14:tracePt t="507" x="7718425" y="4927600"/>
          <p14:tracePt t="509" x="7710488" y="4911725"/>
          <p14:tracePt t="512" x="7710488" y="4903788"/>
          <p14:tracePt t="956" x="7702550" y="4903788"/>
          <p14:tracePt t="978" x="7551738" y="5032375"/>
          <p14:tracePt t="995" x="7248525" y="5310188"/>
          <p14:tracePt t="1008" x="7161213" y="5375275"/>
          <p14:tracePt t="1015" x="7145338" y="5375275"/>
          <p14:tracePt t="1021" x="7135813" y="5375275"/>
          <p14:tracePt t="1039" x="7145338" y="5375275"/>
          <p14:tracePt t="1046" x="7153275" y="5375275"/>
          <p14:tracePt t="1052" x="7153275" y="5367338"/>
          <p14:tracePt t="1059" x="7127875" y="5367338"/>
          <p14:tracePt t="1069" x="7056438" y="5383213"/>
          <p14:tracePt t="1074" x="6992938" y="5407025"/>
          <p14:tracePt t="1078" x="6945313" y="5414963"/>
          <p14:tracePt t="1082" x="6873875" y="5438775"/>
          <p14:tracePt t="1085" x="6826250" y="5446713"/>
          <p14:tracePt t="1097" x="6618288" y="5486400"/>
          <p14:tracePt t="1100" x="6507163" y="5510213"/>
          <p14:tracePt t="1102" x="6491288" y="5518150"/>
          <p14:tracePt t="1113" x="6299200" y="5573713"/>
          <p14:tracePt t="1116" x="6227763" y="5589588"/>
          <p14:tracePt t="1119" x="6156325" y="5605463"/>
          <p14:tracePt t="1121" x="6140450" y="5613400"/>
          <p14:tracePt t="1124" x="6075363" y="5637213"/>
          <p14:tracePt t="1127" x="6059488" y="5637213"/>
          <p14:tracePt t="1129" x="6003925" y="5662613"/>
          <p14:tracePt t="1131" x="5980113" y="5670550"/>
          <p14:tracePt t="1135" x="5924550" y="5702300"/>
          <p14:tracePt t="1138" x="5908675" y="5702300"/>
          <p14:tracePt t="1145" x="5845175" y="5749925"/>
          <p14:tracePt t="1153" x="5813425" y="5773738"/>
          <p14:tracePt t="1157" x="5805488" y="5789613"/>
          <p14:tracePt t="1160" x="5805488" y="5797550"/>
          <p14:tracePt t="1166" x="5805488" y="5805488"/>
          <p14:tracePt t="1170" x="5805488" y="5813425"/>
          <p14:tracePt t="1177" x="5829300" y="5845175"/>
          <p14:tracePt t="1186" x="5900738" y="5884863"/>
          <p14:tracePt t="1194" x="6011863" y="5940425"/>
          <p14:tracePt t="1204" x="6172200" y="5972175"/>
          <p14:tracePt t="1209" x="6315075" y="5988050"/>
          <p14:tracePt t="1217" x="6530975" y="5995988"/>
          <p14:tracePt t="1225" x="6769100" y="5964238"/>
          <p14:tracePt t="1229" x="6897688" y="5932488"/>
          <p14:tracePt t="1231" x="6961188" y="5916613"/>
          <p14:tracePt t="1239" x="7232650" y="5789613"/>
          <p14:tracePt t="1242" x="7272338" y="5765800"/>
          <p14:tracePt t="1255" x="7702550" y="5383213"/>
          <p14:tracePt t="1260" x="7821613" y="5207000"/>
          <p14:tracePt t="1264" x="7847013" y="5167313"/>
          <p14:tracePt t="1274" x="7997825" y="4784725"/>
          <p14:tracePt t="1280" x="8053388" y="4489450"/>
          <p14:tracePt t="1284" x="8061325" y="4338638"/>
          <p14:tracePt t="1286" x="8061325" y="4178300"/>
          <p14:tracePt t="1290" x="8061325" y="4138613"/>
          <p14:tracePt t="1296" x="8021638" y="3787775"/>
          <p14:tracePt t="1300" x="7997825" y="3652838"/>
          <p14:tracePt t="1303" x="7958138" y="3484563"/>
          <p14:tracePt t="1311" x="7847013" y="3205163"/>
          <p14:tracePt t="1318" x="7742238" y="3006725"/>
          <p14:tracePt t="1322" x="7623175" y="2806700"/>
          <p14:tracePt t="1326" x="7607300" y="2774950"/>
          <p14:tracePt t="1333" x="7446963" y="2584450"/>
          <p14:tracePt t="1343" x="7264400" y="2392363"/>
          <p14:tracePt t="1346" x="7192963" y="2336800"/>
          <p14:tracePt t="1350" x="7064375" y="2265363"/>
          <p14:tracePt t="1357" x="6865938" y="2192338"/>
          <p14:tracePt t="1368" x="6610350" y="2168525"/>
          <p14:tracePt t="1371" x="6475413" y="2168525"/>
          <p14:tracePt t="1374" x="6451600" y="2176463"/>
          <p14:tracePt t="1381" x="6219825" y="2224088"/>
          <p14:tracePt t="1387" x="6059488" y="2305050"/>
          <p14:tracePt t="1390" x="5988050" y="2344738"/>
          <p14:tracePt t="1398" x="5829300" y="2455863"/>
          <p14:tracePt t="1400" x="5757863" y="2519363"/>
          <p14:tracePt t="1404" x="5661025" y="2608263"/>
          <p14:tracePt t="1406" x="5613400" y="2655888"/>
          <p14:tracePt t="1408" x="5573713" y="2703513"/>
          <p14:tracePt t="1417" x="5414963" y="2862263"/>
          <p14:tracePt t="1421" x="5326063" y="2974975"/>
          <p14:tracePt t="1426" x="5246688" y="3070225"/>
          <p14:tracePt t="1429" x="5159375" y="3197225"/>
          <p14:tracePt t="1441" x="5030788" y="3460750"/>
          <p14:tracePt t="1444" x="4975225" y="3621088"/>
          <p14:tracePt t="1446" x="4975225" y="3636963"/>
          <p14:tracePt t="1451" x="4967288" y="3644900"/>
          <p14:tracePt t="1458" x="4943475" y="3883025"/>
          <p14:tracePt t="1461" x="4943475" y="3930650"/>
          <p14:tracePt t="1463" x="4951413" y="4027488"/>
          <p14:tracePt t="1472" x="5038725" y="4257675"/>
          <p14:tracePt t="1479" x="5143500" y="4410075"/>
          <p14:tracePt t="1482" x="5183188" y="4449763"/>
          <p14:tracePt t="1487" x="5270500" y="4560888"/>
          <p14:tracePt t="1492" x="5349875" y="4633913"/>
          <p14:tracePt t="1498" x="5454650" y="4713288"/>
          <p14:tracePt t="1500" x="5549900" y="4776788"/>
          <p14:tracePt t="1509" x="5757863" y="4887913"/>
          <p14:tracePt t="1514" x="5916613" y="4943475"/>
          <p14:tracePt t="1521" x="6140450" y="5008563"/>
          <p14:tracePt t="1524" x="6291263" y="5040313"/>
          <p14:tracePt t="1535" x="6530975" y="5064125"/>
          <p14:tracePt t="1539" x="6784975" y="5064125"/>
          <p14:tracePt t="1541" x="6929438" y="5056188"/>
          <p14:tracePt t="1545" x="6969125" y="5048250"/>
          <p14:tracePt t="1554" x="7367588" y="4976813"/>
          <p14:tracePt t="1558" x="7551738" y="4919663"/>
          <p14:tracePt t="1560" x="7631113" y="4903788"/>
          <p14:tracePt t="1569" x="7918450" y="4800600"/>
          <p14:tracePt t="1572" x="8069263" y="4745038"/>
          <p14:tracePt t="1575" x="8388350" y="4600575"/>
          <p14:tracePt t="1577" x="8435975" y="4576763"/>
          <p14:tracePt t="1588" x="8939213" y="4346575"/>
          <p14:tracePt t="1591" x="9042400" y="4281488"/>
          <p14:tracePt t="1593" x="9177338" y="4202113"/>
          <p14:tracePt t="1601" x="9417050" y="4035425"/>
          <p14:tracePt t="1604" x="9488488" y="3971925"/>
          <p14:tracePt t="1608" x="9520238" y="3938588"/>
          <p14:tracePt t="1612" x="9609138" y="3819525"/>
          <p14:tracePt t="1614" x="9640888" y="3779838"/>
          <p14:tracePt t="1624" x="9640888" y="3579813"/>
          <p14:tracePt t="1630" x="9559925" y="3460750"/>
          <p14:tracePt t="1635" x="9488488" y="3381375"/>
          <p14:tracePt t="1645" x="9282113" y="3236913"/>
          <p14:tracePt t="1649" x="9121775" y="3165475"/>
          <p14:tracePt t="1652" x="8994775" y="3101975"/>
          <p14:tracePt t="1663" x="8475663" y="2967038"/>
          <p14:tracePt t="1671" x="8013700" y="2894013"/>
          <p14:tracePt t="1674" x="7742238" y="2862263"/>
          <p14:tracePt t="1683" x="7161213" y="2814638"/>
          <p14:tracePt t="1687" x="6834188" y="2798763"/>
          <p14:tracePt t="1689" x="6745288" y="2798763"/>
          <p14:tracePt t="1690" x="6594475" y="2798763"/>
          <p14:tracePt t="1691" x="6418263" y="2798763"/>
          <p14:tracePt t="1693" x="6299200" y="2790825"/>
          <p14:tracePt t="1700" x="5789613" y="2790825"/>
          <p14:tracePt t="1704" x="5581650" y="2790825"/>
          <p14:tracePt t="1708" x="5414963" y="2806700"/>
          <p14:tracePt t="1710" x="5191125" y="2838450"/>
          <p14:tracePt t="1712" x="5135563" y="2846388"/>
          <p14:tracePt t="1722" x="4600575" y="3006725"/>
          <p14:tracePt t="1727" x="4370388" y="3109913"/>
          <p14:tracePt t="1729" x="4305300" y="3141663"/>
          <p14:tracePt t="1733" x="4202113" y="3205163"/>
          <p14:tracePt t="1737" x="4090988" y="3302000"/>
          <p14:tracePt t="1740" x="4011613" y="3373438"/>
          <p14:tracePt t="1743" x="3946525" y="3452813"/>
          <p14:tracePt t="1744" x="3898900" y="3508375"/>
          <p14:tracePt t="1746" x="3867150" y="3548063"/>
          <p14:tracePt t="1747" x="3843338" y="3587750"/>
          <p14:tracePt t="1749" x="3803650" y="3668713"/>
          <p14:tracePt t="1752" x="3787775" y="3700463"/>
          <p14:tracePt t="1754" x="3732213" y="3827463"/>
          <p14:tracePt t="1758" x="3708400" y="3906838"/>
          <p14:tracePt t="1761" x="3708400" y="3938588"/>
          <p14:tracePt t="1767" x="3627438" y="4225925"/>
          <p14:tracePt t="1771" x="3627438" y="4265613"/>
          <p14:tracePt t="1776" x="3571875" y="4552950"/>
          <p14:tracePt t="1784" x="3516313" y="4856163"/>
          <p14:tracePt t="1788" x="3516313" y="4887913"/>
          <p14:tracePt t="1794" x="3460750" y="5183188"/>
          <p14:tracePt t="1804" x="3421063" y="5430838"/>
          <p14:tracePt t="1809" x="3405188" y="5621338"/>
          <p14:tracePt t="1817" x="3373438" y="5884863"/>
          <p14:tracePt t="1826" x="3373438" y="6124575"/>
          <p14:tracePt t="1832" x="3373438" y="6235700"/>
          <p14:tracePt t="1834" x="3389313" y="6330950"/>
          <p14:tracePt t="1843" x="3421063" y="6451600"/>
          <p14:tracePt t="1848" x="3421063" y="6459538"/>
          <p14:tracePt t="1853" x="3452813" y="6538913"/>
          <p14:tracePt t="1862" x="3460750" y="6586538"/>
          <p14:tracePt t="1865" x="3468688" y="6618288"/>
          <p14:tracePt t="1869" x="3468688" y="6634163"/>
          <p14:tracePt t="1872" x="3476625" y="6642100"/>
          <p14:tracePt t="1881" x="3492500" y="6657975"/>
          <p14:tracePt t="1883" x="3500438" y="6673850"/>
          <p14:tracePt t="1894" x="3516313" y="6681788"/>
          <p14:tracePt t="1901" x="3516313" y="6691313"/>
          <p14:tracePt t="1911" x="3524250" y="6699250"/>
          <p14:tracePt t="1923" x="3556000" y="6715125"/>
          <p14:tracePt t="1931" x="3571875" y="6715125"/>
          <p14:tracePt t="1937" x="3595688" y="6715125"/>
          <p14:tracePt t="1946" x="3619500" y="6715125"/>
          <p14:tracePt t="1955" x="3619500" y="6723063"/>
          <p14:tracePt t="1963" x="3643313" y="6723063"/>
          <p14:tracePt t="1974" x="3700463" y="6731000"/>
          <p14:tracePt t="1981" x="3708400" y="6731000"/>
          <p14:tracePt t="1986" x="3795713" y="6738938"/>
          <p14:tracePt t="1994" x="3883025" y="6746875"/>
          <p14:tracePt t="2000" x="3898900" y="6746875"/>
          <p14:tracePt t="2007" x="3986213" y="6746875"/>
          <p14:tracePt t="2011" x="4083050" y="6746875"/>
          <p14:tracePt t="2020" x="4194175" y="6770688"/>
          <p14:tracePt t="2025" x="4210050" y="6778625"/>
          <p14:tracePt t="2029" x="4337050" y="6778625"/>
          <p14:tracePt t="2032" x="4410075" y="6778625"/>
          <p14:tracePt t="2042" x="4529138" y="6778625"/>
          <p14:tracePt t="2045" x="4600575" y="6778625"/>
          <p14:tracePt t="2049" x="4687888" y="6778625"/>
          <p14:tracePt t="2056" x="4800600" y="6786563"/>
          <p14:tracePt t="2059" x="4872038" y="6778625"/>
          <p14:tracePt t="2061" x="4887913" y="6778625"/>
          <p14:tracePt t="2070" x="5038725" y="6762750"/>
          <p14:tracePt t="2080" x="5103813" y="6754813"/>
          <p14:tracePt t="2084" x="5183188" y="6738938"/>
          <p14:tracePt t="2090" x="5230813" y="6731000"/>
          <p14:tracePt t="2092" x="5246688" y="6731000"/>
          <p14:tracePt t="2095" x="5262563" y="6723063"/>
          <p14:tracePt t="2098" x="5294313" y="6715125"/>
          <p14:tracePt t="2099" x="5302250" y="6715125"/>
          <p14:tracePt t="2101" x="5302250" y="6707188"/>
          <p14:tracePt t="2103" x="5318125" y="6707188"/>
          <p14:tracePt t="2111" x="5326063" y="6707188"/>
          <p14:tracePt t="2174" x="5318125" y="6707188"/>
          <p14:tracePt t="2178" x="5310188" y="6715125"/>
          <p14:tracePt t="2181" x="5302250" y="6715125"/>
          <p14:tracePt t="2184" x="5286375" y="6723063"/>
          <p14:tracePt t="2189" x="5262563" y="6731000"/>
          <p14:tracePt t="2194" x="5222875" y="6746875"/>
          <p14:tracePt t="2197" x="5207000" y="6762750"/>
          <p14:tracePt t="2199" x="5183188" y="6770688"/>
          <p14:tracePt t="2200" x="5167313" y="6778625"/>
          <p14:tracePt t="2210" x="5119688" y="6802438"/>
          <p14:tracePt t="2215" x="5046663" y="6834188"/>
          <p14:tracePt t="2217" x="5030788" y="6842125"/>
          <p14:tracePt t="2314" x="4943475" y="6826250"/>
          <p14:tracePt t="2317" x="5006975" y="6786563"/>
          <p14:tracePt t="2318" x="5022850" y="6786563"/>
          <p14:tracePt t="2320" x="5072063" y="6754813"/>
          <p14:tracePt t="2321" x="5087938" y="6754813"/>
          <p14:tracePt t="2322" x="5111750" y="6738938"/>
          <p14:tracePt t="2324" x="5143500" y="6715125"/>
          <p14:tracePt t="2326" x="5214938" y="6699250"/>
          <p14:tracePt t="2328" x="5238750" y="6681788"/>
          <p14:tracePt t="2337" x="5462588" y="6602413"/>
          <p14:tracePt t="2343" x="5589588" y="6546850"/>
          <p14:tracePt t="2347" x="5629275" y="6530975"/>
          <p14:tracePt t="2351" x="5773738" y="6467475"/>
          <p14:tracePt t="2356" x="5797550" y="6459538"/>
          <p14:tracePt t="2358" x="5956300" y="6364288"/>
          <p14:tracePt t="2368" x="6100763" y="6267450"/>
          <p14:tracePt t="2371" x="6172200" y="6227763"/>
          <p14:tracePt t="2373" x="6227763" y="6188075"/>
          <p14:tracePt t="2376" x="6267450" y="6164263"/>
          <p14:tracePt t="2383" x="6275388" y="6156325"/>
          <p14:tracePt t="2388" x="6330950" y="6100763"/>
          <p14:tracePt t="2391" x="6346825" y="6076950"/>
          <p14:tracePt t="2393" x="6354763" y="6053138"/>
          <p14:tracePt t="2396" x="6362700" y="6037263"/>
          <p14:tracePt t="2405" x="6370638" y="6013450"/>
          <p14:tracePt t="2408" x="6378575" y="5988050"/>
          <p14:tracePt t="2410" x="6378575" y="5980113"/>
          <p14:tracePt t="2463" x="6354763" y="5980113"/>
          <p14:tracePt t="2467" x="6323013" y="5980113"/>
          <p14:tracePt t="2472" x="6275388" y="5964238"/>
          <p14:tracePt t="2475" x="6227763" y="5948363"/>
          <p14:tracePt t="2476" x="6219825" y="5940425"/>
          <p14:tracePt t="2479" x="6140450" y="5924550"/>
          <p14:tracePt t="2489" x="5980113" y="5837238"/>
          <p14:tracePt t="2494" x="5900738" y="5797550"/>
          <p14:tracePt t="2498" x="5837238" y="5757863"/>
          <p14:tracePt t="2504" x="5797550" y="5726113"/>
          <p14:tracePt t="2507" x="5789613" y="5718175"/>
          <p14:tracePt t="2510" x="5781675" y="5702300"/>
          <p14:tracePt t="2513" x="5781675" y="5694363"/>
          <p14:tracePt t="2517" x="5781675" y="56864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pear with a stem&#10;&#10;Description automatically generated with low confidence">
            <a:extLst>
              <a:ext uri="{FF2B5EF4-FFF2-40B4-BE49-F238E27FC236}">
                <a16:creationId xmlns:a16="http://schemas.microsoft.com/office/drawing/2014/main" id="{0F3F1595-A84F-42F5-AAF3-A7DB307F0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64" y="933322"/>
            <a:ext cx="6399046" cy="4793108"/>
          </a:xfrm>
        </p:spPr>
      </p:pic>
      <p:pic>
        <p:nvPicPr>
          <p:cNvPr id="11" name="Picture 10" descr="A green pear with a stem&#10;&#10;Description automatically generated with medium confidence">
            <a:extLst>
              <a:ext uri="{FF2B5EF4-FFF2-40B4-BE49-F238E27FC236}">
                <a16:creationId xmlns:a16="http://schemas.microsoft.com/office/drawing/2014/main" id="{38103206-CFC7-4F5D-BB87-B70FC9C0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82" y="933321"/>
            <a:ext cx="6399046" cy="47931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C8ADF2-E412-41C2-B4F6-C3372161ED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2"/>
    </mc:Choice>
    <mc:Fallback>
      <p:transition spd="slow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4" x="5781675" y="5726113"/>
          <p14:tracePt t="947" x="5757863" y="5813425"/>
          <p14:tracePt t="959" x="5740400" y="5861050"/>
          <p14:tracePt t="967" x="5700713" y="5932488"/>
          <p14:tracePt t="976" x="5653088" y="5980113"/>
          <p14:tracePt t="989" x="5605463" y="6021388"/>
          <p14:tracePt t="994" x="5581650" y="6045200"/>
          <p14:tracePt t="1001" x="5534025" y="6069013"/>
          <p14:tracePt t="1021" x="5470525" y="6108700"/>
          <p14:tracePt t="1029" x="5430838" y="6116638"/>
          <p14:tracePt t="1044" x="5381625" y="6069013"/>
          <p14:tracePt t="1057" x="5310188" y="5980113"/>
          <p14:tracePt t="1067" x="5262563" y="5900738"/>
          <p14:tracePt t="1070" x="5230813" y="5868988"/>
          <p14:tracePt t="1071" x="5222875" y="5861050"/>
          <p14:tracePt t="1073" x="5207000" y="5845175"/>
          <p14:tracePt t="1073" x="5199063" y="5829300"/>
          <p14:tracePt t="1074" x="5191125" y="5821363"/>
          <p14:tracePt t="1076" x="5167313" y="5805488"/>
          <p14:tracePt t="1077" x="5159375" y="5789613"/>
          <p14:tracePt t="1078" x="5143500" y="5789613"/>
          <p14:tracePt t="1083" x="5095875" y="5749925"/>
          <p14:tracePt t="1085" x="5056188" y="5710238"/>
          <p14:tracePt t="1087" x="5030788" y="5694363"/>
          <p14:tracePt t="1094" x="4919663" y="5621338"/>
          <p14:tracePt t="1098" x="4864100" y="5589588"/>
          <p14:tracePt t="1105" x="4713288" y="5502275"/>
          <p14:tracePt t="1109" x="4632325" y="5454650"/>
          <p14:tracePt t="1112" x="4608513" y="5446713"/>
          <p14:tracePt t="1124" x="4425950" y="5335588"/>
          <p14:tracePt t="1130" x="4194175" y="5214938"/>
          <p14:tracePt t="1135" x="4162425" y="5191125"/>
          <p14:tracePt t="1141" x="4051300" y="5127625"/>
          <p14:tracePt t="1145" x="3978275" y="5080000"/>
          <p14:tracePt t="1154" x="3890963" y="5024438"/>
          <p14:tracePt t="1161" x="3843338" y="4984750"/>
          <p14:tracePt t="1165" x="3827463" y="4967288"/>
          <p14:tracePt t="1167" x="3803650" y="4943475"/>
          <p14:tracePt t="1178" x="3795713" y="4911725"/>
          <p14:tracePt t="1181" x="3771900" y="4887913"/>
          <p14:tracePt t="1189" x="3771900" y="4864100"/>
          <p14:tracePt t="1192" x="3763963" y="4856163"/>
          <p14:tracePt t="1198" x="3763963" y="4848225"/>
          <p14:tracePt t="1202" x="3763963" y="4840288"/>
          <p14:tracePt t="1209" x="3763963" y="4824413"/>
          <p14:tracePt t="1219" x="3763963" y="4816475"/>
          <p14:tracePt t="1231" x="3771900" y="4800600"/>
          <p14:tracePt t="1238" x="3787775" y="4792663"/>
          <p14:tracePt t="1245" x="3803650" y="4792663"/>
          <p14:tracePt t="1252" x="3835400" y="4784725"/>
          <p14:tracePt t="1256" x="3843338" y="4776788"/>
          <p14:tracePt t="1263" x="3906838" y="4760913"/>
          <p14:tracePt t="1270" x="3954463" y="4752975"/>
          <p14:tracePt t="1275" x="4043363" y="4721225"/>
          <p14:tracePt t="1277" x="4098925" y="4705350"/>
          <p14:tracePt t="1280" x="4122738" y="4697413"/>
          <p14:tracePt t="1287" x="4233863" y="4665663"/>
          <p14:tracePt t="1289" x="4321175" y="4665663"/>
          <p14:tracePt t="1292" x="4337050" y="4665663"/>
          <p14:tracePt t="1303" x="4552950" y="4633913"/>
          <p14:tracePt t="1307" x="4576763" y="4633913"/>
          <p14:tracePt t="1312" x="4760913" y="4624388"/>
          <p14:tracePt t="1318" x="4856163" y="4608513"/>
          <p14:tracePt t="1324" x="5006975" y="4600575"/>
          <p14:tracePt t="1327" x="5103813" y="4600575"/>
          <p14:tracePt t="1329" x="5127625" y="4600575"/>
          <p14:tracePt t="1338" x="5254625" y="4600575"/>
          <p14:tracePt t="1340" x="5389563" y="4600575"/>
          <p14:tracePt t="1343" x="5470525" y="4600575"/>
          <p14:tracePt t="1346" x="5589588" y="4600575"/>
          <p14:tracePt t="1348" x="5653088" y="4608513"/>
          <p14:tracePt t="1350" x="5684838" y="4608513"/>
          <p14:tracePt t="1360" x="5932488" y="4624388"/>
          <p14:tracePt t="1366" x="6188075" y="4657725"/>
          <p14:tracePt t="1370" x="6418263" y="4673600"/>
          <p14:tracePt t="1379" x="6729413" y="4689475"/>
          <p14:tracePt t="1381" x="6873875" y="4697413"/>
          <p14:tracePt t="1385" x="6913563" y="4697413"/>
          <p14:tracePt t="1389" x="7224713" y="4697413"/>
          <p14:tracePt t="1394" x="7423150" y="4697413"/>
          <p14:tracePt t="1397" x="7543800" y="4697413"/>
          <p14:tracePt t="1406" x="7902575" y="4697413"/>
          <p14:tracePt t="1412" x="8029575" y="4697413"/>
          <p14:tracePt t="1417" x="8269288" y="4697413"/>
          <p14:tracePt t="1424" x="8301038" y="4697413"/>
          <p14:tracePt t="1427" x="8636000" y="4697413"/>
          <p14:tracePt t="1437" x="8907463" y="4697413"/>
          <p14:tracePt t="1440" x="9042400" y="4697413"/>
          <p14:tracePt t="1447" x="9234488" y="4713288"/>
          <p14:tracePt t="1450" x="9274175" y="4721225"/>
          <p14:tracePt t="1458" x="9409113" y="4745038"/>
          <p14:tracePt t="1461" x="9448800" y="4752975"/>
          <p14:tracePt t="1466" x="9536113" y="4760913"/>
          <p14:tracePt t="1468" x="9544050" y="4768850"/>
          <p14:tracePt t="1470" x="9559925" y="4776788"/>
          <p14:tracePt t="1479" x="9585325" y="4792663"/>
          <p14:tracePt t="1485" x="9585325" y="4800600"/>
          <p14:tracePt t="1496" x="9585325" y="4808538"/>
          <p14:tracePt t="1505" x="9585325" y="4824413"/>
          <p14:tracePt t="1511" x="9575800" y="4832350"/>
          <p14:tracePt t="1517" x="9551988" y="4856163"/>
          <p14:tracePt t="1519" x="9544050" y="4864100"/>
          <p14:tracePt t="1528" x="9512300" y="4887913"/>
          <p14:tracePt t="1531" x="9480550" y="4903788"/>
          <p14:tracePt t="1535" x="9472613" y="4911725"/>
          <p14:tracePt t="1543" x="9440863" y="4927600"/>
          <p14:tracePt t="1547" x="9417050" y="4951413"/>
          <p14:tracePt t="1551" x="9385300" y="4959350"/>
          <p14:tracePt t="1555" x="9369425" y="4976813"/>
          <p14:tracePt t="1558" x="9361488" y="4984750"/>
          <p14:tracePt t="1566" x="9337675" y="5000625"/>
          <p14:tracePt t="1569" x="9329738" y="5008563"/>
          <p14:tracePt t="1571" x="9305925" y="5032375"/>
          <p14:tracePt t="1574" x="9297988" y="5040313"/>
          <p14:tracePt t="1584" x="9250363" y="5080000"/>
          <p14:tracePt t="1589" x="9209088" y="5111750"/>
          <p14:tracePt t="1593" x="9177338" y="5143500"/>
          <p14:tracePt t="1603" x="9113838" y="5191125"/>
          <p14:tracePt t="1611" x="9074150" y="5214938"/>
          <p14:tracePt t="1617" x="9026525" y="5246688"/>
          <p14:tracePt t="1621" x="8939213" y="5302250"/>
          <p14:tracePt t="1632" x="8810625" y="5351463"/>
          <p14:tracePt t="1638" x="8675688" y="5414963"/>
          <p14:tracePt t="1642" x="8628063" y="5422900"/>
          <p14:tracePt t="1650" x="8491538" y="5470525"/>
          <p14:tracePt t="1653" x="8388350" y="5478463"/>
          <p14:tracePt t="1656" x="8308975" y="5486400"/>
          <p14:tracePt t="1665" x="8093075" y="5518150"/>
          <p14:tracePt t="1668" x="7934325" y="5526088"/>
          <p14:tracePt t="1680" x="7670800" y="5541963"/>
          <p14:tracePt t="1686" x="7439025" y="5541963"/>
          <p14:tracePt t="1690" x="7351713" y="5541963"/>
          <p14:tracePt t="1692" x="7224713" y="5534025"/>
          <p14:tracePt t="1694" x="7192963" y="5534025"/>
          <p14:tracePt t="1703" x="6992938" y="5502275"/>
          <p14:tracePt t="1707" x="6826250" y="5486400"/>
          <p14:tracePt t="1709" x="6721475" y="5462588"/>
          <p14:tracePt t="1721" x="6507163" y="5422900"/>
          <p14:tracePt t="1725" x="6378575" y="5383213"/>
          <p14:tracePt t="1733" x="6235700" y="5343525"/>
          <p14:tracePt t="1737" x="6180138" y="5327650"/>
          <p14:tracePt t="1739" x="6140450" y="5310188"/>
          <p14:tracePt t="1742" x="6100763" y="5302250"/>
          <p14:tracePt t="1744" x="6091238" y="5294313"/>
          <p14:tracePt t="1753" x="6019800" y="5262563"/>
          <p14:tracePt t="1755" x="5988050" y="5262563"/>
          <p14:tracePt t="1757" x="5964238" y="5254625"/>
          <p14:tracePt t="1759" x="5940425" y="5246688"/>
          <p14:tracePt t="1761" x="5932488" y="5238750"/>
          <p14:tracePt t="1771" x="5868988" y="5222875"/>
          <p14:tracePt t="1774" x="5845175" y="5214938"/>
          <p14:tracePt t="1781" x="5821363" y="5199063"/>
          <p14:tracePt t="1784" x="5813425" y="5191125"/>
          <p14:tracePt t="1787" x="5797550" y="5191125"/>
          <p14:tracePt t="1796" x="5765800" y="5183188"/>
          <p14:tracePt t="1799" x="5749925" y="5167313"/>
          <p14:tracePt t="1808" x="5716588" y="5159375"/>
          <p14:tracePt t="1813" x="5700713" y="5135563"/>
          <p14:tracePt t="1820" x="5668963" y="5127625"/>
          <p14:tracePt t="1825" x="5653088" y="5119688"/>
          <p14:tracePt t="1830" x="5645150" y="5111750"/>
          <p14:tracePt t="1832" x="5637213" y="5111750"/>
          <p14:tracePt t="1835" x="5629275" y="5095875"/>
          <p14:tracePt t="1843" x="5621338" y="5095875"/>
          <p14:tracePt t="1904" x="5629275" y="5103813"/>
          <p14:tracePt t="1907" x="5645150" y="5111750"/>
          <p14:tracePt t="1909" x="5645150" y="5119688"/>
          <p14:tracePt t="1912" x="5668963" y="5135563"/>
          <p14:tracePt t="1924" x="5781675" y="5183188"/>
          <p14:tracePt t="1928" x="5876925" y="5214938"/>
          <p14:tracePt t="1939" x="6100763" y="5270500"/>
          <p14:tracePt t="1944" x="6307138" y="5310188"/>
          <p14:tracePt t="1950" x="6523038" y="5343525"/>
          <p14:tracePt t="1953" x="6594475" y="5351463"/>
          <p14:tracePt t="1957" x="6769100" y="5383213"/>
          <p14:tracePt t="1960" x="6929438" y="5407025"/>
          <p14:tracePt t="1963" x="7008813" y="5422900"/>
          <p14:tracePt t="1965" x="7056438" y="5430838"/>
          <p14:tracePt t="1967" x="7232650" y="5446713"/>
          <p14:tracePt t="1969" x="7272338" y="5454650"/>
          <p14:tracePt t="1971" x="7439025" y="5478463"/>
          <p14:tracePt t="1975" x="7551738" y="5494338"/>
          <p14:tracePt t="1977" x="7734300" y="5510213"/>
          <p14:tracePt t="1979" x="7773988" y="5518150"/>
          <p14:tracePt t="1982" x="7902575" y="5534025"/>
          <p14:tracePt t="1985" x="7942263" y="5541963"/>
          <p14:tracePt t="1993" x="8245475" y="5573713"/>
          <p14:tracePt t="1996" x="8348663" y="5589588"/>
          <p14:tracePt t="1998" x="8491538" y="5621338"/>
          <p14:tracePt t="2001" x="8588375" y="5621338"/>
          <p14:tracePt t="2011" x="8866188" y="5670550"/>
          <p14:tracePt t="2018" x="8883650" y="5670550"/>
          <p14:tracePt t="2021" x="9050338" y="5702300"/>
          <p14:tracePt t="2025" x="9074150" y="5702300"/>
          <p14:tracePt t="2030" x="9145588" y="5710238"/>
          <p14:tracePt t="2039" x="9169400" y="5710238"/>
          <p14:tracePt t="2118" x="9169400" y="5718175"/>
          <p14:tracePt t="2122" x="9161463" y="5718175"/>
          <p14:tracePt t="2126" x="9153525" y="5726113"/>
          <p14:tracePt t="2135" x="9145588" y="5734050"/>
          <p14:tracePt t="2145" x="9129713" y="5741988"/>
          <p14:tracePt t="2154" x="9113838" y="5765800"/>
          <p14:tracePt t="2163" x="9074150" y="5789613"/>
          <p14:tracePt t="2170" x="9050338" y="5813425"/>
          <p14:tracePt t="2173" x="9042400" y="5813425"/>
          <p14:tracePt t="2179" x="9002713" y="5837238"/>
          <p14:tracePt t="2184" x="8931275" y="5861050"/>
          <p14:tracePt t="2188" x="8891588" y="5868988"/>
          <p14:tracePt t="2190" x="8834438" y="5876925"/>
          <p14:tracePt t="2200" x="8770938" y="5884863"/>
          <p14:tracePt t="2204" x="8699500" y="5892800"/>
          <p14:tracePt t="2207" x="8651875" y="5892800"/>
          <p14:tracePt t="2217" x="8580438" y="5900738"/>
          <p14:tracePt t="2220" x="8507413" y="5900738"/>
          <p14:tracePt t="2225" x="8443913" y="5900738"/>
          <p14:tracePt t="2234" x="8348663" y="5892800"/>
          <p14:tracePt t="2237" x="8277225" y="5884863"/>
          <p14:tracePt t="2240" x="8261350" y="5884863"/>
          <p14:tracePt t="2248" x="8180388" y="5868988"/>
          <p14:tracePt t="2254" x="8124825" y="5861050"/>
          <p14:tracePt t="2257" x="8093075" y="5853113"/>
          <p14:tracePt t="2261" x="8085138" y="5853113"/>
          <p14:tracePt t="2269" x="8037513" y="5853113"/>
          <p14:tracePt t="2274" x="7997825" y="5837238"/>
          <p14:tracePt t="2278" x="7926388" y="5821363"/>
          <p14:tracePt t="2286" x="7797800" y="5781675"/>
          <p14:tracePt t="2289" x="7742238" y="5757863"/>
          <p14:tracePt t="2299" x="7670800" y="5726113"/>
          <p14:tracePt t="2305" x="7615238" y="5694363"/>
          <p14:tracePt t="2308" x="7607300" y="5694363"/>
          <p14:tracePt t="2314" x="7567613" y="5653088"/>
          <p14:tracePt t="2318" x="7519988" y="5597525"/>
          <p14:tracePt t="2324" x="7496175" y="5565775"/>
          <p14:tracePt t="2326" x="7454900" y="5518150"/>
          <p14:tracePt t="2343" x="7343775" y="5310188"/>
          <p14:tracePt t="2348" x="7304088" y="5230813"/>
          <p14:tracePt t="2350" x="7288213" y="5183188"/>
          <p14:tracePt t="2351" x="7280275" y="5151438"/>
          <p14:tracePt t="2362" x="7248525" y="5024438"/>
          <p14:tracePt t="2365" x="7232650" y="4903788"/>
          <p14:tracePt t="2367" x="7232650" y="4887913"/>
          <p14:tracePt t="2370" x="7224713" y="4872038"/>
          <p14:tracePt t="2377" x="7216775" y="4768850"/>
          <p14:tracePt t="2381" x="7216775" y="4649788"/>
          <p14:tracePt t="2383" x="7216775" y="4616450"/>
          <p14:tracePt t="2384" x="7224713" y="4584700"/>
          <p14:tracePt t="2395" x="7240588" y="4489450"/>
          <p14:tracePt t="2399" x="7248525" y="4433888"/>
          <p14:tracePt t="2401" x="7272338" y="4338638"/>
          <p14:tracePt t="2403" x="7280275" y="4322763"/>
          <p14:tracePt t="2413" x="7335838" y="4162425"/>
          <p14:tracePt t="2416" x="7359650" y="4122738"/>
          <p14:tracePt t="2418" x="7367588" y="4090988"/>
          <p14:tracePt t="2428" x="7415213" y="3987800"/>
          <p14:tracePt t="2432" x="7454900" y="3890963"/>
          <p14:tracePt t="2435" x="7478713" y="3835400"/>
          <p14:tracePt t="2445" x="7543800" y="3708400"/>
          <p14:tracePt t="2449" x="7583488" y="3613150"/>
          <p14:tracePt t="2452" x="7591425" y="3605213"/>
          <p14:tracePt t="2462" x="7670800" y="3421063"/>
          <p14:tracePt t="2465" x="7702550" y="3357563"/>
          <p14:tracePt t="2467" x="7702550" y="3325813"/>
          <p14:tracePt t="2476" x="7766050" y="3213100"/>
          <p14:tracePt t="2480" x="7805738" y="3125788"/>
          <p14:tracePt t="2483" x="7829550" y="3078163"/>
          <p14:tracePt t="2485" x="7847013" y="3062288"/>
          <p14:tracePt t="2493" x="7894638" y="2982913"/>
          <p14:tracePt t="2497" x="7934325" y="2909888"/>
          <p14:tracePt t="2500" x="7974013" y="2870200"/>
          <p14:tracePt t="2502" x="7989888" y="2838450"/>
          <p14:tracePt t="2513" x="8053388" y="2774950"/>
          <p14:tracePt t="2520" x="8116888" y="2703513"/>
          <p14:tracePt t="2522" x="8148638" y="2687638"/>
          <p14:tracePt t="2525" x="8172450" y="2663825"/>
          <p14:tracePt t="2526" x="8189913" y="2663825"/>
          <p14:tracePt t="2537" x="8261350" y="2640013"/>
          <p14:tracePt t="2540" x="8285163" y="2640013"/>
          <p14:tracePt t="2543" x="8308975" y="2632075"/>
          <p14:tracePt t="2553" x="8356600" y="2632075"/>
          <p14:tracePt t="2556" x="8372475" y="2640013"/>
          <p14:tracePt t="2558" x="8396288" y="2647950"/>
          <p14:tracePt t="2560" x="8404225" y="2655888"/>
          <p14:tracePt t="2569" x="8443913" y="2671763"/>
          <p14:tracePt t="2572" x="8459788" y="2687638"/>
          <p14:tracePt t="2575" x="8467725" y="2695575"/>
          <p14:tracePt t="2581" x="8499475" y="2711450"/>
          <p14:tracePt t="2591" x="8540750" y="2719388"/>
          <p14:tracePt t="2596" x="8596313" y="2735263"/>
          <p14:tracePt t="2604" x="8659813" y="2743200"/>
          <p14:tracePt t="2608" x="8667750" y="2751138"/>
          <p14:tracePt t="2616" x="8739188" y="2751138"/>
          <p14:tracePt t="2620" x="8794750" y="2759075"/>
          <p14:tracePt t="2628" x="8915400" y="2759075"/>
          <p14:tracePt t="2634" x="9010650" y="2751138"/>
          <p14:tracePt t="2637" x="9018588" y="2743200"/>
          <p14:tracePt t="2641" x="9113838" y="2727325"/>
          <p14:tracePt t="2650" x="9242425" y="2687638"/>
          <p14:tracePt t="2653" x="9329738" y="2655888"/>
          <p14:tracePt t="2663" x="9456738" y="2608263"/>
          <p14:tracePt t="2667" x="9544050" y="2551113"/>
          <p14:tracePt t="2676" x="9728200" y="2424113"/>
          <p14:tracePt t="2679" x="9752013" y="2408238"/>
          <p14:tracePt t="2689" x="9855200" y="2297113"/>
          <p14:tracePt t="2692" x="9863138" y="2273300"/>
          <p14:tracePt t="2700" x="9886950" y="2208213"/>
          <p14:tracePt t="2704" x="9886950" y="2136775"/>
          <p14:tracePt t="2712" x="9871075" y="2049463"/>
          <p14:tracePt t="2715" x="9855200" y="1993900"/>
          <p14:tracePt t="2722" x="9815513" y="1914525"/>
          <p14:tracePt t="2726" x="9799638" y="1865313"/>
          <p14:tracePt t="2733" x="9791700" y="1857375"/>
          <p14:tracePt t="2737" x="9720263" y="1762125"/>
          <p14:tracePt t="2746" x="9672638" y="1706563"/>
          <p14:tracePt t="2749" x="9640888" y="1674813"/>
          <p14:tracePt t="2758" x="9593263" y="1635125"/>
          <p14:tracePt t="2762" x="9551988" y="1603375"/>
          <p14:tracePt t="2770" x="9504363" y="1579563"/>
          <p14:tracePt t="2774" x="9464675" y="1555750"/>
          <p14:tracePt t="2784" x="9401175" y="1538288"/>
          <p14:tracePt t="2788" x="9353550" y="1522413"/>
          <p14:tracePt t="2797" x="9250363" y="1506538"/>
          <p14:tracePt t="2802" x="9224963" y="1506538"/>
          <p14:tracePt t="2809" x="9153525" y="1498600"/>
          <p14:tracePt t="2812" x="9105900" y="1498600"/>
          <p14:tracePt t="2820" x="9018588" y="1498600"/>
          <p14:tracePt t="2823" x="8963025" y="1498600"/>
          <p14:tracePt t="2824" x="8947150" y="1498600"/>
          <p14:tracePt t="2832" x="8874125" y="1514475"/>
          <p14:tracePt t="2838" x="8826500" y="1530350"/>
          <p14:tracePt t="2841" x="8810625" y="1538288"/>
          <p14:tracePt t="2844" x="8786813" y="1538288"/>
          <p14:tracePt t="2846" x="8778875" y="1547813"/>
          <p14:tracePt t="2852" x="8755063" y="1563688"/>
          <p14:tracePt t="2857" x="8731250" y="1571625"/>
          <p14:tracePt t="2870" x="8723313" y="1571625"/>
          <p14:tracePt t="2876" x="8715375" y="1579563"/>
          <p14:tracePt t="2890" x="8699500" y="1587500"/>
          <p14:tracePt t="2957" x="8707438" y="1587500"/>
          <p14:tracePt t="2997" x="8699500" y="1587500"/>
          <p14:tracePt t="3028" x="8707438" y="1587500"/>
          <p14:tracePt t="3036" x="8723313" y="1587500"/>
          <p14:tracePt t="3046" x="8755063" y="1579563"/>
          <p14:tracePt t="3061" x="8939213" y="1522413"/>
          <p14:tracePt t="3072" x="9042400" y="1482725"/>
          <p14:tracePt t="3077" x="9066213" y="1466850"/>
          <p14:tracePt t="3087" x="9097963" y="1450975"/>
          <p14:tracePt t="3093" x="9129713" y="1419225"/>
          <p14:tracePt t="3100" x="9161463" y="1403350"/>
          <p14:tracePt t="3106" x="9161463" y="1395413"/>
          <p14:tracePt t="3118" x="9177338" y="1379538"/>
          <p14:tracePt t="3123" x="9209088" y="1355725"/>
          <p14:tracePt t="3135" x="9121775" y="1387475"/>
          <p14:tracePt t="3201" x="9129713" y="1387475"/>
          <p14:tracePt t="3212" x="9129713" y="1379538"/>
          <p14:tracePt t="3219" x="9137650" y="1379538"/>
          <p14:tracePt t="3316" x="9129713" y="1379538"/>
          <p14:tracePt t="3377" x="9137650" y="1379538"/>
          <p14:tracePt t="3387" x="9177338" y="1387475"/>
          <p14:tracePt t="3394" x="9209088" y="1395413"/>
          <p14:tracePt t="3402" x="9169400" y="1443038"/>
          <p14:tracePt t="3412" x="9201150" y="1474788"/>
          <p14:tracePt t="3422" x="9258300" y="1490663"/>
          <p14:tracePt t="3436" x="9417050" y="1466850"/>
          <p14:tracePt t="3450" x="9601200" y="1435100"/>
          <p14:tracePt t="3460" x="9720263" y="1419225"/>
          <p14:tracePt t="3473" x="9855200" y="1403350"/>
          <p14:tracePt t="3482" x="9886950" y="1403350"/>
          <p14:tracePt t="3488" x="9926638" y="1403350"/>
          <p14:tracePt t="3494" x="9936163" y="1403350"/>
          <p14:tracePt t="3514" x="9936163" y="1395413"/>
          <p14:tracePt t="3532" x="9886950" y="1411288"/>
          <p14:tracePt t="3537" x="9879013" y="1411288"/>
          <p14:tracePt t="3543" x="9894888" y="1403350"/>
          <p14:tracePt t="3551" x="9871075" y="1411288"/>
          <p14:tracePt t="3555" x="9855200" y="1419225"/>
          <p14:tracePt t="3559" x="9831388" y="1443038"/>
          <p14:tracePt t="3564" x="9783763" y="1482725"/>
          <p14:tracePt t="3569" x="9744075" y="1506538"/>
          <p14:tracePt t="3571" x="9696450" y="1538288"/>
          <p14:tracePt t="3572" x="9696450" y="1547813"/>
          <p14:tracePt t="3574" x="9680575" y="1555750"/>
          <p14:tracePt t="3579" x="9609138" y="1603375"/>
          <p14:tracePt t="3580" x="9585325" y="1619250"/>
          <p14:tracePt t="3581" x="9567863" y="1635125"/>
          <p14:tracePt t="3583" x="9559925" y="1643063"/>
          <p14:tracePt t="3585" x="9520238" y="1658938"/>
          <p14:tracePt t="3586" x="9496425" y="1674813"/>
          <p14:tracePt t="3592" x="9417050" y="1738313"/>
          <p14:tracePt t="3596" x="9345613" y="1785938"/>
          <p14:tracePt t="3601" x="9274175" y="1833563"/>
          <p14:tracePt t="3603" x="9250363" y="1841500"/>
          <p14:tracePt t="3612" x="9169400" y="1922463"/>
          <p14:tracePt t="3619" x="9121775" y="1970088"/>
          <p14:tracePt t="3625" x="9090025" y="2001838"/>
          <p14:tracePt t="3634" x="9074150" y="2041525"/>
          <p14:tracePt t="3639" x="9074150" y="2049463"/>
          <p14:tracePt t="3644" x="9074150" y="2057400"/>
          <p14:tracePt t="3646" x="9074150" y="2065338"/>
          <p14:tracePt t="3651" x="9074150" y="2081213"/>
          <p14:tracePt t="3656" x="9082088" y="2089150"/>
          <p14:tracePt t="3664" x="9090025" y="2105025"/>
          <p14:tracePt t="3667" x="9090025" y="2112963"/>
          <p14:tracePt t="3677" x="9097963" y="2112963"/>
          <p14:tracePt t="3715" x="9097963" y="2105025"/>
          <p14:tracePt t="3719" x="9097963" y="2081213"/>
          <p14:tracePt t="3723" x="9097963" y="2057400"/>
          <p14:tracePt t="3726" x="9090025" y="2041525"/>
          <p14:tracePt t="3728" x="9090025" y="2033588"/>
          <p14:tracePt t="3736" x="9090025" y="1993900"/>
          <p14:tracePt t="3739" x="9090025" y="1962150"/>
          <p14:tracePt t="3743" x="9090025" y="1930400"/>
          <p14:tracePt t="3754" x="9113838" y="1841500"/>
          <p14:tracePt t="3760" x="9121775" y="1817688"/>
          <p14:tracePt t="3766" x="9169400" y="1714500"/>
          <p14:tracePt t="3776" x="9250363" y="1603375"/>
          <p14:tracePt t="3781" x="9290050" y="1563688"/>
          <p14:tracePt t="3786" x="9297988" y="1555750"/>
          <p14:tracePt t="3795" x="9361488" y="1466850"/>
          <p14:tracePt t="3798" x="9393238" y="1435100"/>
          <p14:tracePt t="3808" x="9417050" y="1403350"/>
          <p14:tracePt t="3811" x="9424988" y="1403350"/>
          <p14:tracePt t="3813" x="9432925" y="1395413"/>
          <p14:tracePt t="3815" x="9448800" y="1379538"/>
          <p14:tracePt t="3823" x="9456738" y="1371600"/>
          <p14:tracePt t="3828" x="9464675" y="1371600"/>
          <p14:tracePt t="3870" x="9472613" y="1371600"/>
          <p14:tracePt t="3875" x="9480550" y="1371600"/>
          <p14:tracePt t="3879" x="9488488" y="1403350"/>
          <p14:tracePt t="3891" x="9528175" y="1498600"/>
          <p14:tracePt t="3897" x="9567863" y="1571625"/>
          <p14:tracePt t="3903" x="9585325" y="1635125"/>
          <p14:tracePt t="3908" x="9585325" y="1643063"/>
          <p14:tracePt t="3913" x="9593263" y="1722438"/>
          <p14:tracePt t="3917" x="9601200" y="1754188"/>
          <p14:tracePt t="3919" x="9609138" y="1785938"/>
          <p14:tracePt t="3921" x="9617075" y="1825625"/>
          <p14:tracePt t="3922" x="9617075" y="1849438"/>
          <p14:tracePt t="3924" x="9617075" y="1881188"/>
          <p14:tracePt t="3925" x="9617075" y="1890713"/>
          <p14:tracePt t="3929" x="9625013" y="1938338"/>
          <p14:tracePt t="3931" x="9625013" y="1954213"/>
          <p14:tracePt t="3933" x="9625013" y="1978025"/>
          <p14:tracePt t="3935" x="9625013" y="2001838"/>
          <p14:tracePt t="3939" x="9625013" y="2017713"/>
          <p14:tracePt t="3944" x="9632950" y="2065338"/>
          <p14:tracePt t="3948" x="9632950" y="2089150"/>
          <p14:tracePt t="3951" x="9632950" y="2105025"/>
          <p14:tracePt t="3952" x="9632950" y="2112963"/>
          <p14:tracePt t="3959" x="9632950" y="2120900"/>
          <p14:tracePt t="3984" x="9632950" y="2097088"/>
          <p14:tracePt t="3989" x="9632950" y="2065338"/>
          <p14:tracePt t="3993" x="9617075" y="2025650"/>
          <p14:tracePt t="3999" x="9601200" y="1962150"/>
          <p14:tracePt t="4003" x="9593263" y="1914525"/>
          <p14:tracePt t="4005" x="9585325" y="1906588"/>
          <p14:tracePt t="4013" x="9559925" y="1817688"/>
          <p14:tracePt t="4017" x="9536113" y="1746250"/>
          <p14:tracePt t="4026" x="9520238" y="1651000"/>
          <p14:tracePt t="4030" x="9504363" y="1587500"/>
          <p14:tracePt t="4032" x="9504363" y="1547813"/>
          <p14:tracePt t="4034" x="9496425" y="1538288"/>
          <p14:tracePt t="4043" x="9496425" y="1466850"/>
          <p14:tracePt t="4048" x="9496425" y="1411288"/>
          <p14:tracePt t="4050" x="9504363" y="1363663"/>
          <p14:tracePt t="4056" x="9504363" y="1355725"/>
          <p14:tracePt t="4060" x="9536113" y="1300163"/>
          <p14:tracePt t="4065" x="9559925" y="1268413"/>
          <p14:tracePt t="4067" x="9567863" y="1260475"/>
          <p14:tracePt t="4070" x="9567863" y="1252538"/>
          <p14:tracePt t="4075" x="9567863" y="1244600"/>
          <p14:tracePt t="4080" x="9575800" y="1236663"/>
          <p14:tracePt t="4118" x="9585325" y="1236663"/>
          <p14:tracePt t="4122" x="9593263" y="1292225"/>
          <p14:tracePt t="4128" x="9593263" y="1339850"/>
          <p14:tracePt t="4133" x="9593263" y="1371600"/>
          <p14:tracePt t="4138" x="9593263" y="1419225"/>
          <p14:tracePt t="4141" x="9575800" y="1474788"/>
          <p14:tracePt t="4144" x="9567863" y="1514475"/>
          <p14:tracePt t="4146" x="9567863" y="1522413"/>
          <p14:tracePt t="4149" x="9567863" y="1555750"/>
          <p14:tracePt t="4152" x="9567863" y="1563688"/>
          <p14:tracePt t="4158" x="9567863" y="1627188"/>
          <p14:tracePt t="4161" x="9567863" y="1690688"/>
          <p14:tracePt t="4170" x="9567863" y="1770063"/>
          <p14:tracePt t="4172" x="9567863" y="1801813"/>
          <p14:tracePt t="4175" x="9567863" y="1817688"/>
          <p14:tracePt t="4183" x="9567863" y="1865313"/>
          <p14:tracePt t="4188" x="9567863" y="1906588"/>
          <p14:tracePt t="4196" x="9567863" y="1938338"/>
          <p14:tracePt t="4205" x="9567863" y="1946275"/>
          <p14:tracePt t="4209" x="9575800" y="1946275"/>
          <p14:tracePt t="4237" x="9585325" y="1946275"/>
          <p14:tracePt t="4247" x="9601200" y="1906588"/>
          <p14:tracePt t="4251" x="9601200" y="1873250"/>
          <p14:tracePt t="4260" x="9609138" y="1817688"/>
          <p14:tracePt t="4265" x="9609138" y="1785938"/>
          <p14:tracePt t="4267" x="9609138" y="1746250"/>
          <p14:tracePt t="4276" x="9625013" y="1682750"/>
          <p14:tracePt t="4279" x="9632950" y="1651000"/>
          <p14:tracePt t="4281" x="9632950" y="1635125"/>
          <p14:tracePt t="4285" x="9640888" y="1595438"/>
          <p14:tracePt t="4287" x="9640888" y="1587500"/>
          <p14:tracePt t="4296" x="9664700" y="1506538"/>
          <p14:tracePt t="4301" x="9680575" y="1466850"/>
          <p14:tracePt t="4306" x="9696450" y="1419225"/>
          <p14:tracePt t="4308" x="9696450" y="1403350"/>
          <p14:tracePt t="4311" x="9696450" y="1387475"/>
          <p14:tracePt t="4320" x="9704388" y="1363663"/>
          <p14:tracePt t="4329" x="9704388" y="1355725"/>
          <p14:tracePt t="4365" x="9704388" y="1363663"/>
          <p14:tracePt t="4371" x="9704388" y="1387475"/>
          <p14:tracePt t="4375" x="9688513" y="1419225"/>
          <p14:tracePt t="4387" x="9640888" y="1506538"/>
          <p14:tracePt t="4393" x="9609138" y="1555750"/>
          <p14:tracePt t="4398" x="9593263" y="1571625"/>
          <p14:tracePt t="4402" x="9567863" y="1611313"/>
          <p14:tracePt t="4404" x="9551988" y="1643063"/>
          <p14:tracePt t="4406" x="9528175" y="1674813"/>
          <p14:tracePt t="4408" x="9520238" y="1690688"/>
          <p14:tracePt t="4410" x="9496425" y="1722438"/>
          <p14:tracePt t="4412" x="9496425" y="1730375"/>
          <p14:tracePt t="4416" x="9472613" y="1778000"/>
          <p14:tracePt t="4418" x="9448800" y="1809750"/>
          <p14:tracePt t="4420" x="9448800" y="1817688"/>
          <p14:tracePt t="4423" x="9432925" y="1841500"/>
          <p14:tracePt t="4426" x="9424988" y="1849438"/>
          <p14:tracePt t="4430" x="9393238" y="1890713"/>
          <p14:tracePt t="4436" x="9353550" y="1946275"/>
          <p14:tracePt t="4441" x="9321800" y="1985963"/>
          <p14:tracePt t="4449" x="9266238" y="2033588"/>
          <p14:tracePt t="4454" x="9258300" y="2041525"/>
          <p14:tracePt t="4457" x="9242425" y="2057400"/>
          <p14:tracePt t="4459" x="9224963" y="2065338"/>
          <p14:tracePt t="4468" x="9217025" y="2073275"/>
          <p14:tracePt t="4481" x="9224963" y="2065338"/>
          <p14:tracePt t="4491" x="9224963" y="2033588"/>
          <p14:tracePt t="4494" x="9224963" y="1993900"/>
          <p14:tracePt t="4496" x="9224963" y="1978025"/>
          <p14:tracePt t="4498" x="9224963" y="1962150"/>
          <p14:tracePt t="4503" x="9224963" y="1914525"/>
          <p14:tracePt t="4507" x="9224963" y="1890713"/>
          <p14:tracePt t="4513" x="9224963" y="1817688"/>
          <p14:tracePt t="4519" x="9234488" y="1778000"/>
          <p14:tracePt t="4521" x="9234488" y="1754188"/>
          <p14:tracePt t="4523" x="9234488" y="1730375"/>
          <p14:tracePt t="4524" x="9234488" y="1706563"/>
          <p14:tracePt t="4525" x="9234488" y="1698625"/>
          <p14:tracePt t="4526" x="9242425" y="1690688"/>
          <p14:tracePt t="4535" x="9250363" y="1611313"/>
          <p14:tracePt t="4539" x="9258300" y="1555750"/>
          <p14:tracePt t="4541" x="9258300" y="1530350"/>
          <p14:tracePt t="4543" x="9258300" y="1522413"/>
          <p14:tracePt t="4552" x="9266238" y="1458913"/>
          <p14:tracePt t="4556" x="9274175" y="1443038"/>
          <p14:tracePt t="4559" x="9274175" y="1419225"/>
          <p14:tracePt t="4567" x="9297988" y="1387475"/>
          <p14:tracePt t="4570" x="9297988" y="1379538"/>
          <p14:tracePt t="4575" x="9305925" y="1371600"/>
          <p14:tracePt t="4603" x="9305925" y="1379538"/>
          <p14:tracePt t="4607" x="9313863" y="1403350"/>
          <p14:tracePt t="4610" x="9321800" y="1411288"/>
          <p14:tracePt t="4615" x="9329738" y="1450975"/>
          <p14:tracePt t="4624" x="9337675" y="1490663"/>
          <p14:tracePt t="4627" x="9345613" y="1522413"/>
          <p14:tracePt t="4637" x="9353550" y="1563688"/>
          <p14:tracePt t="4640" x="9353550" y="1611313"/>
          <p14:tracePt t="4651" x="9353550" y="1682750"/>
          <p14:tracePt t="4656" x="9345613" y="1722438"/>
          <p14:tracePt t="4662" x="9337675" y="1770063"/>
          <p14:tracePt t="4667" x="9321800" y="1801813"/>
          <p14:tracePt t="4670" x="9321800" y="1809750"/>
          <p14:tracePt t="4674" x="9305925" y="1849438"/>
          <p14:tracePt t="4682" x="9274175" y="1898650"/>
          <p14:tracePt t="4686" x="9266238" y="1914525"/>
          <p14:tracePt t="4690" x="9242425" y="1946275"/>
          <p14:tracePt t="4697" x="9209088" y="1970088"/>
          <p14:tracePt t="4700" x="9209088" y="1978025"/>
          <p14:tracePt t="4709" x="9185275" y="1993900"/>
          <p14:tracePt t="4712" x="9185275" y="2001838"/>
          <p14:tracePt t="4715" x="9177338" y="2009775"/>
          <p14:tracePt t="4743" x="9169400" y="2009775"/>
          <p14:tracePt t="4746" x="9169400" y="1993900"/>
          <p14:tracePt t="4749" x="9169400" y="1978025"/>
          <p14:tracePt t="4751" x="9161463" y="1970088"/>
          <p14:tracePt t="4753" x="9161463" y="1954213"/>
          <p14:tracePt t="4756" x="9153525" y="1938338"/>
          <p14:tracePt t="4757" x="9153525" y="1930400"/>
          <p14:tracePt t="4760" x="9145588" y="1906588"/>
          <p14:tracePt t="4762" x="9145588" y="1898650"/>
          <p14:tracePt t="4765" x="9137650" y="1873250"/>
          <p14:tracePt t="4767" x="9137650" y="1865313"/>
          <p14:tracePt t="4777" x="9137650" y="1793875"/>
          <p14:tracePt t="4781" x="9137650" y="1754188"/>
          <p14:tracePt t="4785" x="9137650" y="1738313"/>
          <p14:tracePt t="4790" x="9153525" y="1698625"/>
          <p14:tracePt t="4796" x="9161463" y="1682750"/>
          <p14:tracePt t="4798" x="9169400" y="1658938"/>
          <p14:tracePt t="4801" x="9177338" y="1643063"/>
          <p14:tracePt t="4804" x="9185275" y="1635125"/>
          <p14:tracePt t="4813" x="9201150" y="1603375"/>
          <p14:tracePt t="4816" x="9209088" y="1603375"/>
          <p14:tracePt t="4821" x="9217025" y="1603375"/>
          <p14:tracePt t="4873" x="9217025" y="1611313"/>
          <p14:tracePt t="4875" x="9217025" y="1619250"/>
          <p14:tracePt t="4882" x="9193213" y="1658938"/>
          <p14:tracePt t="4892" x="9161463" y="1698625"/>
          <p14:tracePt t="4901" x="9121775" y="1746250"/>
          <p14:tracePt t="4912" x="9082088" y="1785938"/>
          <p14:tracePt t="4916" x="9058275" y="1833563"/>
          <p14:tracePt t="4925" x="9042400" y="1873250"/>
          <p14:tracePt t="4928" x="9034463" y="1906588"/>
          <p14:tracePt t="4931" x="9034463" y="1914525"/>
          <p14:tracePt t="4939" x="9018588" y="1970088"/>
          <p14:tracePt t="4945" x="9002713" y="2009775"/>
          <p14:tracePt t="4950" x="8994775" y="2025650"/>
          <p14:tracePt t="4958" x="8994775" y="2041525"/>
          <p14:tracePt t="4988" x="8994775" y="2033588"/>
          <p14:tracePt t="4995" x="9010650" y="2001838"/>
          <p14:tracePt t="5000" x="9042400" y="1938338"/>
          <p14:tracePt t="5005" x="9042400" y="1930400"/>
          <p14:tracePt t="5009" x="9090025" y="1849438"/>
          <p14:tracePt t="5016" x="9121775" y="1809750"/>
          <p14:tracePt t="5019" x="9169400" y="1754188"/>
          <p14:tracePt t="5021" x="9209088" y="1714500"/>
          <p14:tracePt t="5032" x="9274175" y="1635125"/>
          <p14:tracePt t="5035" x="9329738" y="1563688"/>
          <p14:tracePt t="5038" x="9353550" y="1538288"/>
          <p14:tracePt t="5040" x="9369425" y="1514475"/>
          <p14:tracePt t="5048" x="9440863" y="1435100"/>
          <p14:tracePt t="5056" x="9472613" y="1411288"/>
          <p14:tracePt t="5061" x="9520238" y="1355725"/>
          <p14:tracePt t="5070" x="9551988" y="1331913"/>
          <p14:tracePt t="5072" x="9551988" y="1323975"/>
          <p14:tracePt t="5085" x="9551988" y="1316038"/>
          <p14:tracePt t="5099" x="9544050" y="1316038"/>
          <p14:tracePt t="5108" x="9528175" y="1316038"/>
          <p14:tracePt t="5127" x="9520238" y="1323975"/>
          <p14:tracePt t="5138" x="9464675" y="1347788"/>
          <p14:tracePt t="5141" x="9456738" y="1347788"/>
          <p14:tracePt t="5151" x="9480550" y="1347788"/>
          <p14:tracePt t="5153" x="9488488" y="1347788"/>
          <p14:tracePt t="5159" x="9480550" y="1347788"/>
          <p14:tracePt t="5172" x="9472613" y="1347788"/>
          <p14:tracePt t="5189" x="9480550" y="1347788"/>
          <p14:tracePt t="5193" x="9472613" y="1347788"/>
          <p14:tracePt t="5200" x="9480550" y="1339850"/>
          <p14:tracePt t="5205" x="9488488" y="1331913"/>
          <p14:tracePt t="5213" x="9536113" y="1308100"/>
          <p14:tracePt t="5216" x="9544050" y="1300163"/>
          <p14:tracePt t="5223" x="9551988" y="1300163"/>
          <p14:tracePt t="5231" x="9551988" y="1292225"/>
          <p14:tracePt t="5243" x="9551988" y="1284288"/>
          <p14:tracePt t="5257" x="9536113" y="1300163"/>
          <p14:tracePt t="5263" x="9551988" y="1316038"/>
          <p14:tracePt t="5268" x="9567863" y="1355725"/>
          <p14:tracePt t="5272" x="9575800" y="1387475"/>
          <p14:tracePt t="5275" x="9575800" y="1403350"/>
          <p14:tracePt t="5284" x="9575800" y="1474788"/>
          <p14:tracePt t="5287" x="9567863" y="1514475"/>
          <p14:tracePt t="5298" x="9617075" y="1595438"/>
          <p14:tracePt t="5302" x="9625013" y="1603375"/>
          <p14:tracePt t="5308" x="9632950" y="1643063"/>
          <p14:tracePt t="5311" x="9617075" y="1682750"/>
          <p14:tracePt t="5317" x="9609138" y="1698625"/>
          <p14:tracePt t="5321" x="9601200" y="1706563"/>
          <p14:tracePt t="5323" x="9601200" y="1714500"/>
          <p14:tracePt t="5331" x="9593263" y="1722438"/>
          <p14:tracePt t="5363" x="9601200" y="1722438"/>
          <p14:tracePt t="5366" x="9601200" y="1714500"/>
          <p14:tracePt t="5371" x="9601200" y="1706563"/>
          <p14:tracePt t="5380" x="9601200" y="1674813"/>
          <p14:tracePt t="5389" x="9617075" y="1635125"/>
          <p14:tracePt t="5398" x="9625013" y="1595438"/>
          <p14:tracePt t="5400" x="9632950" y="1563688"/>
          <p14:tracePt t="5402" x="9632950" y="1555750"/>
          <p14:tracePt t="5411" x="9648825" y="1506538"/>
          <p14:tracePt t="5418" x="9664700" y="1458913"/>
          <p14:tracePt t="5422" x="9672638" y="1435100"/>
          <p14:tracePt t="5432" x="9688513" y="1411288"/>
          <p14:tracePt t="5435" x="9696450" y="1403350"/>
          <p14:tracePt t="5441" x="9696450" y="1395413"/>
          <p14:tracePt t="5444" x="9704388" y="1387475"/>
          <p14:tracePt t="5474" x="9704388" y="1395413"/>
          <p14:tracePt t="5478" x="9704388" y="1411288"/>
          <p14:tracePt t="5484" x="9704388" y="1435100"/>
          <p14:tracePt t="5486" x="9688513" y="1466850"/>
          <p14:tracePt t="5492" x="9672638" y="1498600"/>
          <p14:tracePt t="5495" x="9672638" y="1506538"/>
          <p14:tracePt t="5498" x="9648825" y="1547813"/>
          <p14:tracePt t="5509" x="9575800" y="1635125"/>
          <p14:tracePt t="5513" x="9551988" y="1666875"/>
          <p14:tracePt t="5515" x="9536113" y="1682750"/>
          <p14:tracePt t="5525" x="9488488" y="1746250"/>
          <p14:tracePt t="5530" x="9448800" y="1785938"/>
          <p14:tracePt t="5532" x="9440863" y="1793875"/>
          <p14:tracePt t="5534" x="9424988" y="1809750"/>
          <p14:tracePt t="5538" x="9417050" y="1817688"/>
          <p14:tracePt t="5544" x="9385300" y="1849438"/>
          <p14:tracePt t="5548" x="9377363" y="1857375"/>
          <p14:tracePt t="5552" x="9369425" y="1857375"/>
          <p14:tracePt t="5559" x="9369425" y="1865313"/>
          <p14:tracePt t="5590" x="9377363" y="1865313"/>
          <p14:tracePt t="5604" x="9385300" y="1865313"/>
          <p14:tracePt t="5613" x="9393238" y="1849438"/>
          <p14:tracePt t="5616" x="9393238" y="1841500"/>
          <p14:tracePt t="5619" x="9401175" y="1809750"/>
          <p14:tracePt t="5627" x="9417050" y="1778000"/>
          <p14:tracePt t="5632" x="9440863" y="1730375"/>
          <p14:tracePt t="5634" x="9448800" y="1706563"/>
          <p14:tracePt t="5636" x="9456738" y="1698625"/>
          <p14:tracePt t="5647" x="9504363" y="1619250"/>
          <p14:tracePt t="5651" x="9528175" y="1579563"/>
          <p14:tracePt t="5660" x="9551988" y="1530350"/>
          <p14:tracePt t="5664" x="9567863" y="1490663"/>
          <p14:tracePt t="5668" x="9585325" y="1474788"/>
          <p14:tracePt t="5671" x="9585325" y="1466850"/>
          <p14:tracePt t="5679" x="9601200" y="1450975"/>
          <p14:tracePt t="5681" x="9601200" y="1443038"/>
          <p14:tracePt t="5725" x="9601200" y="1450975"/>
          <p14:tracePt t="5730" x="9601200" y="1466850"/>
          <p14:tracePt t="5734" x="9601200" y="1482725"/>
          <p14:tracePt t="5745" x="9609138" y="1514475"/>
          <p14:tracePt t="5748" x="9609138" y="1547813"/>
          <p14:tracePt t="5750" x="9609138" y="1555750"/>
          <p14:tracePt t="5759" x="9609138" y="1595438"/>
          <p14:tracePt t="5761" x="9609138" y="1627188"/>
          <p14:tracePt t="5770" x="9601200" y="1674813"/>
          <p14:tracePt t="5774" x="9575800" y="1714500"/>
          <p14:tracePt t="5783" x="9551988" y="1770063"/>
          <p14:tracePt t="5787" x="9536113" y="1825625"/>
          <p14:tracePt t="5796" x="9512300" y="1873250"/>
          <p14:tracePt t="5802" x="9504363" y="1914525"/>
          <p14:tracePt t="5809" x="9488488" y="1954213"/>
          <p14:tracePt t="5811" x="9480550" y="1978025"/>
          <p14:tracePt t="5820" x="9480550" y="2001838"/>
          <p14:tracePt t="5823" x="9480550" y="2025650"/>
          <p14:tracePt t="5832" x="9480550" y="2041525"/>
          <p14:tracePt t="5835" x="9480550" y="2057400"/>
          <p14:tracePt t="5843" x="9480550" y="2073275"/>
          <p14:tracePt t="5847" x="9480550" y="2081213"/>
          <p14:tracePt t="5852" x="9480550" y="2089150"/>
          <p14:tracePt t="5857" x="9472613" y="2105025"/>
          <p14:tracePt t="5866" x="9456738" y="2120900"/>
          <p14:tracePt t="5874" x="9448800" y="2136775"/>
          <p14:tracePt t="5877" x="9448800" y="2144713"/>
          <p14:tracePt t="5884" x="9424988" y="2160588"/>
          <p14:tracePt t="5903" x="9393238" y="2200275"/>
          <p14:tracePt t="5907" x="9369425" y="2224088"/>
          <p14:tracePt t="5916" x="9353550" y="2249488"/>
          <p14:tracePt t="5925" x="9329738" y="2265363"/>
          <p14:tracePt t="5935" x="9305925" y="2281238"/>
          <p14:tracePt t="5938" x="9290050" y="2289175"/>
          <p14:tracePt t="5942" x="9282113" y="2289175"/>
          <p14:tracePt t="5951" x="9250363" y="2312988"/>
          <p14:tracePt t="5956" x="9209088" y="2320925"/>
          <p14:tracePt t="5961" x="9185275" y="2320925"/>
          <p14:tracePt t="5963" x="9177338" y="2320925"/>
          <p14:tracePt t="5968" x="9145588" y="2328863"/>
          <p14:tracePt t="5974" x="9105900" y="2336800"/>
          <p14:tracePt t="5983" x="9066213" y="2344738"/>
          <p14:tracePt t="5994" x="9018588" y="2344738"/>
          <p14:tracePt t="6000" x="8986838" y="2344738"/>
          <p14:tracePt t="6003" x="8978900" y="2344738"/>
          <p14:tracePt t="6009" x="8939213" y="2336800"/>
          <p14:tracePt t="6014" x="8931275" y="2328863"/>
          <p14:tracePt t="6022" x="8834438" y="2312988"/>
          <p14:tracePt t="6026" x="8810625" y="2305050"/>
          <p14:tracePt t="6031" x="8778875" y="2297113"/>
          <p14:tracePt t="6036" x="8747125" y="2281238"/>
          <p14:tracePt t="6046" x="8699500" y="2265363"/>
          <p14:tracePt t="6050" x="8667750" y="2249488"/>
          <p14:tracePt t="6057" x="8620125" y="2233613"/>
          <p14:tracePt t="6063" x="8588375" y="2208213"/>
          <p14:tracePt t="6070" x="8556625" y="2184400"/>
          <p14:tracePt t="6075" x="8540750" y="2160588"/>
          <p14:tracePt t="6082" x="8491538" y="2128838"/>
          <p14:tracePt t="6085" x="8483600" y="2120900"/>
          <p14:tracePt t="6088" x="8467725" y="2112963"/>
          <p14:tracePt t="6096" x="8435975" y="2089150"/>
          <p14:tracePt t="6100" x="8412163" y="2065338"/>
          <p14:tracePt t="6106" x="8404225" y="2049463"/>
          <p14:tracePt t="6112" x="8380413" y="2025650"/>
          <p14:tracePt t="6120" x="8380413" y="2001838"/>
          <p14:tracePt t="6124" x="8380413" y="1985963"/>
          <p14:tracePt t="6134" x="8364538" y="1946275"/>
          <p14:tracePt t="6140" x="8364538" y="1930400"/>
          <p14:tracePt t="6147" x="8364538" y="1898650"/>
          <p14:tracePt t="6157" x="8364538" y="1873250"/>
          <p14:tracePt t="6162" x="8372475" y="1849438"/>
          <p14:tracePt t="6168" x="8388350" y="1825625"/>
          <p14:tracePt t="6170" x="8388350" y="1817688"/>
          <p14:tracePt t="6181" x="8420100" y="1793875"/>
          <p14:tracePt t="6184" x="8435975" y="1778000"/>
          <p14:tracePt t="6192" x="8420100" y="1778000"/>
          <p14:tracePt t="6202" x="8428038" y="1785938"/>
          <p14:tracePt t="6204" x="8443913" y="1785938"/>
          <p14:tracePt t="6208" x="8459788" y="1785938"/>
          <p14:tracePt t="6215" x="8499475" y="1809750"/>
          <p14:tracePt t="6221" x="8596313" y="1809750"/>
          <p14:tracePt t="6226" x="8667750" y="1801813"/>
          <p14:tracePt t="6229" x="8675688" y="1801813"/>
          <p14:tracePt t="6233" x="8739188" y="1801813"/>
          <p14:tracePt t="6235" x="8794750" y="1801813"/>
          <p14:tracePt t="6237" x="8818563" y="1801813"/>
          <p14:tracePt t="6238" x="8842375" y="1801813"/>
          <p14:tracePt t="6240" x="8866188" y="1801813"/>
          <p14:tracePt t="6250" x="8986838" y="1801813"/>
          <p14:tracePt t="6255" x="9042400" y="1801813"/>
          <p14:tracePt t="6258" x="9050338" y="1801813"/>
          <p14:tracePt t="6265" x="9097963" y="1801813"/>
          <p14:tracePt t="6268" x="9121775" y="1793875"/>
          <p14:tracePt t="6273" x="9129713" y="1793875"/>
          <p14:tracePt t="6278" x="9161463" y="1770063"/>
          <p14:tracePt t="6286" x="9185275" y="1770063"/>
          <p14:tracePt t="6292" x="9201150" y="1754188"/>
          <p14:tracePt t="6297" x="9217025" y="1730375"/>
          <p14:tracePt t="6302" x="9234488" y="1698625"/>
          <p14:tracePt t="6310" x="9250363" y="1658938"/>
          <p14:tracePt t="6317" x="9250363" y="1619250"/>
          <p14:tracePt t="6322" x="9258300" y="1579563"/>
          <p14:tracePt t="6325" x="9258300" y="1563688"/>
          <p14:tracePt t="6328" x="9266238" y="1522413"/>
          <p14:tracePt t="6338" x="9266238" y="1458913"/>
          <p14:tracePt t="6342" x="9266238" y="1411288"/>
          <p14:tracePt t="6349" x="9258300" y="1347788"/>
          <p14:tracePt t="6353" x="9242425" y="1308100"/>
          <p14:tracePt t="6360" x="9234488" y="1260475"/>
          <p14:tracePt t="6364" x="9209088" y="1228725"/>
          <p14:tracePt t="6367" x="9201150" y="1204913"/>
          <p14:tracePt t="6371" x="9201150" y="1195388"/>
          <p14:tracePt t="6374" x="9169400" y="1171575"/>
          <p14:tracePt t="6376" x="9161463" y="1155700"/>
          <p14:tracePt t="6380" x="9145588" y="1123950"/>
          <p14:tracePt t="6382" x="9129713" y="1116013"/>
          <p14:tracePt t="6383" x="9121775" y="1116013"/>
          <p14:tracePt t="6386" x="9105900" y="1092200"/>
          <p14:tracePt t="6389" x="9090025" y="1084263"/>
          <p14:tracePt t="6392" x="9074150" y="1084263"/>
          <p14:tracePt t="6398" x="9018588" y="1052513"/>
          <p14:tracePt t="6403" x="8978900" y="1044575"/>
          <p14:tracePt t="6409" x="8970963" y="1036638"/>
          <p14:tracePt t="6412" x="8915400" y="1028700"/>
          <p14:tracePt t="6420" x="8858250" y="1028700"/>
          <p14:tracePt t="6425" x="8794750" y="1028700"/>
          <p14:tracePt t="6430" x="8786813" y="1028700"/>
          <p14:tracePt t="6434" x="8723313" y="1028700"/>
          <p14:tracePt t="6436" x="8683625" y="1036638"/>
          <p14:tracePt t="6438" x="8667750" y="1036638"/>
          <p14:tracePt t="6446" x="8604250" y="1052513"/>
          <p14:tracePt t="6450" x="8540750" y="1076325"/>
          <p14:tracePt t="6459" x="8451850" y="1108075"/>
          <p14:tracePt t="6462" x="8420100" y="1116013"/>
          <p14:tracePt t="6464" x="8404225" y="1116013"/>
          <p14:tracePt t="6472" x="8340725" y="1147763"/>
          <p14:tracePt t="6479" x="8285163" y="1171575"/>
          <p14:tracePt t="6489" x="8229600" y="1195388"/>
          <p14:tracePt t="6492" x="8197850" y="1204913"/>
          <p14:tracePt t="6500" x="8164513" y="1228725"/>
          <p14:tracePt t="6507" x="8140700" y="1252538"/>
          <p14:tracePt t="6517" x="8132763" y="1268413"/>
          <p14:tracePt t="6527" x="8124825" y="1292225"/>
          <p14:tracePt t="6531" x="8124825" y="1300163"/>
          <p14:tracePt t="6533" x="8124825" y="1308100"/>
          <p14:tracePt t="6539" x="8124825" y="1316038"/>
          <p14:tracePt t="6543" x="8108950" y="1339850"/>
          <p14:tracePt t="6546" x="8101013" y="1363663"/>
          <p14:tracePt t="6548" x="8093075" y="1379538"/>
          <p14:tracePt t="6551" x="8093075" y="1387475"/>
          <p14:tracePt t="6559" x="8069263" y="1427163"/>
          <p14:tracePt t="6562" x="8061325" y="1443038"/>
          <p14:tracePt t="6566" x="8045450" y="1474788"/>
          <p14:tracePt t="6572" x="8029575" y="1514475"/>
          <p14:tracePt t="6575" x="8021638" y="1538288"/>
          <p14:tracePt t="6577" x="8013700" y="1547813"/>
          <p14:tracePt t="6586" x="8005763" y="1579563"/>
          <p14:tracePt t="6591" x="7981950" y="1611313"/>
          <p14:tracePt t="6599" x="7958138" y="1651000"/>
          <p14:tracePt t="6607" x="7942263" y="1682750"/>
          <p14:tracePt t="6611" x="7926388" y="1698625"/>
          <p14:tracePt t="6620" x="7910513" y="1730375"/>
          <p14:tracePt t="6624" x="7894638" y="1746250"/>
          <p14:tracePt t="6632" x="7886700" y="1762125"/>
          <p14:tracePt t="6641" x="7878763" y="1770063"/>
          <p14:tracePt t="6646" x="7878763" y="1778000"/>
          <p14:tracePt t="6652" x="7870825" y="1793875"/>
          <p14:tracePt t="6656" x="7862888" y="1801813"/>
          <p14:tracePt t="6666" x="7854950" y="1809750"/>
          <p14:tracePt t="6670" x="7854950" y="1817688"/>
          <p14:tracePt t="6678" x="7847013" y="1841500"/>
          <p14:tracePt t="6687" x="7829550" y="1865313"/>
          <p14:tracePt t="6692" x="7821613" y="1881188"/>
          <p14:tracePt t="6699" x="7805738" y="1914525"/>
          <p14:tracePt t="6703" x="7797800" y="1930400"/>
          <p14:tracePt t="6710" x="7789863" y="1962150"/>
          <p14:tracePt t="6714" x="7789863" y="1978025"/>
          <p14:tracePt t="6716" x="7789863" y="1985963"/>
          <p14:tracePt t="6718" x="7789863" y="1993900"/>
          <p14:tracePt t="6726" x="7773988" y="2025650"/>
          <p14:tracePt t="6731" x="7773988" y="2033588"/>
          <p14:tracePt t="6736" x="7766050" y="2057400"/>
          <p14:tracePt t="6740" x="7766050" y="2081213"/>
          <p14:tracePt t="6747" x="7773988" y="2112963"/>
          <p14:tracePt t="6755" x="7773988" y="2136775"/>
          <p14:tracePt t="6759" x="7773988" y="2144713"/>
          <p14:tracePt t="6769" x="7773988" y="2160588"/>
          <p14:tracePt t="6771" x="7773988" y="2168525"/>
          <p14:tracePt t="6778" x="7773988" y="2176463"/>
          <p14:tracePt t="6782" x="7773988" y="2192338"/>
          <p14:tracePt t="6784" x="7781925" y="2192338"/>
          <p14:tracePt t="6789" x="7781925" y="2208213"/>
          <p14:tracePt t="6792" x="7789863" y="2208213"/>
          <p14:tracePt t="6800" x="7797800" y="2241550"/>
          <p14:tracePt t="6809" x="7813675" y="2273300"/>
          <p14:tracePt t="6817" x="7829550" y="2289175"/>
          <p14:tracePt t="6822" x="7829550" y="2297113"/>
          <p14:tracePt t="6826" x="7862888" y="2320925"/>
          <p14:tracePt t="6837" x="7902575" y="2352675"/>
          <p14:tracePt t="6839" x="7902575" y="2360613"/>
          <p14:tracePt t="6847" x="7934325" y="2376488"/>
          <p14:tracePt t="6858" x="7958138" y="2392363"/>
          <p14:tracePt t="6859" x="7981950" y="2400300"/>
          <p14:tracePt t="6862" x="7989888" y="2400300"/>
          <p14:tracePt t="6870" x="8029575" y="2408238"/>
          <p14:tracePt t="6873" x="8053388" y="2408238"/>
          <p14:tracePt t="6882" x="8077200" y="2408238"/>
          <p14:tracePt t="6889" x="8093075" y="2408238"/>
          <p14:tracePt t="6895" x="8124825" y="2408238"/>
          <p14:tracePt t="6904" x="8148638" y="2400300"/>
          <p14:tracePt t="6908" x="8189913" y="2384425"/>
          <p14:tracePt t="6920" x="8245475" y="2368550"/>
          <p14:tracePt t="6922" x="8269288" y="2352675"/>
          <p14:tracePt t="6926" x="8293100" y="2352675"/>
          <p14:tracePt t="6933" x="8356600" y="2320925"/>
          <p14:tracePt t="6938" x="8404225" y="2305050"/>
          <p14:tracePt t="6943" x="8412163" y="2305050"/>
          <p14:tracePt t="6946" x="8499475" y="2273300"/>
          <p14:tracePt t="6948" x="8580438" y="2241550"/>
          <p14:tracePt t="6958" x="8691563" y="2208213"/>
          <p14:tracePt t="6964" x="8778875" y="2176463"/>
          <p14:tracePt t="6967" x="8794750" y="2168525"/>
          <p14:tracePt t="6971" x="8874125" y="2136775"/>
          <p14:tracePt t="6974" x="8931275" y="2112963"/>
          <p14:tracePt t="6975" x="8939213" y="2112963"/>
          <p14:tracePt t="6983" x="8994775" y="2081213"/>
          <p14:tracePt t="6987" x="9002713" y="2073275"/>
          <p14:tracePt t="6991" x="9018588" y="2065338"/>
          <p14:tracePt t="6997" x="9018588" y="2057400"/>
          <p14:tracePt t="7000" x="9042400" y="2041525"/>
          <p14:tracePt t="7154" x="9042400" y="2033588"/>
          <p14:tracePt t="7157" x="9050338" y="2025650"/>
          <p14:tracePt t="7160" x="9066213" y="2017713"/>
          <p14:tracePt t="7163" x="9074150" y="2009775"/>
          <p14:tracePt t="7171" x="9121775" y="1985963"/>
          <p14:tracePt t="7176" x="9153525" y="1962150"/>
          <p14:tracePt t="7178" x="9193213" y="1938338"/>
          <p14:tracePt t="7187" x="9258300" y="1890713"/>
          <p14:tracePt t="7192" x="9266238" y="1881188"/>
          <p14:tracePt t="7199" x="9369425" y="1817688"/>
          <p14:tracePt t="7205" x="9448800" y="1762125"/>
          <p14:tracePt t="7211" x="9480550" y="1746250"/>
          <p14:tracePt t="7215" x="9544050" y="1714500"/>
          <p14:tracePt t="7223" x="9617075" y="1682750"/>
          <p14:tracePt t="7228" x="9625013" y="1674813"/>
          <p14:tracePt t="7233" x="9688513" y="1651000"/>
          <p14:tracePt t="7236" x="9720263" y="1643063"/>
          <p14:tracePt t="7238" x="9728200" y="1643063"/>
          <p14:tracePt t="7247" x="9767888" y="1627188"/>
          <p14:tracePt t="7257" x="9791700" y="1627188"/>
          <p14:tracePt t="7278" x="9799638" y="1627188"/>
          <p14:tracePt t="7289" x="9815513" y="1635125"/>
          <p14:tracePt t="7293" x="9823450" y="1643063"/>
          <p14:tracePt t="7302" x="9831388" y="1651000"/>
          <p14:tracePt t="7306" x="9839325" y="1651000"/>
          <p14:tracePt t="7312" x="9847263" y="1658938"/>
          <p14:tracePt t="7314" x="9855200" y="1674813"/>
          <p14:tracePt t="7324" x="9863138" y="1706563"/>
          <p14:tracePt t="7327" x="9863138" y="1714500"/>
          <p14:tracePt t="7337" x="9863138" y="1746250"/>
          <p14:tracePt t="7341" x="9863138" y="1762125"/>
          <p14:tracePt t="7349" x="9839325" y="1785938"/>
          <p14:tracePt t="7358" x="9815513" y="1801813"/>
          <p14:tracePt t="7364" x="9807575" y="1809750"/>
          <p14:tracePt t="7369" x="9799638" y="1825625"/>
          <p14:tracePt t="7373" x="9791700" y="1825625"/>
          <p14:tracePt t="7379" x="9783763" y="1825625"/>
          <p14:tracePt t="7384" x="9775825" y="1825625"/>
          <p14:tracePt t="7409" x="9775825" y="1817688"/>
          <p14:tracePt t="7414" x="9759950" y="1785938"/>
          <p14:tracePt t="7418" x="9759950" y="1778000"/>
          <p14:tracePt t="7420" x="9744075" y="1754188"/>
          <p14:tracePt t="7422" x="9736138" y="1746250"/>
          <p14:tracePt t="7429" x="9728200" y="1714500"/>
          <p14:tracePt t="7432" x="9704388" y="1682750"/>
          <p14:tracePt t="7435" x="9696450" y="1666875"/>
          <p14:tracePt t="7438" x="9680575" y="1643063"/>
          <p14:tracePt t="7448" x="9648825" y="1587500"/>
          <p14:tracePt t="7454" x="9632950" y="1547813"/>
          <p14:tracePt t="7459" x="9617075" y="1514475"/>
          <p14:tracePt t="7461" x="9609138" y="1506538"/>
          <p14:tracePt t="7470" x="9585325" y="1466850"/>
          <p14:tracePt t="7479" x="9585325" y="1411288"/>
          <p14:tracePt t="7481" x="9575800" y="1403350"/>
          <p14:tracePt t="7486" x="9575800" y="1395413"/>
          <p14:tracePt t="7493" x="9559925" y="1371600"/>
          <p14:tracePt t="7499" x="9559925" y="1363663"/>
          <p14:tracePt t="7505" x="9551988" y="1347788"/>
          <p14:tracePt t="7509" x="9551988" y="1339850"/>
          <p14:tracePt t="7513" x="9544050" y="1339850"/>
          <p14:tracePt t="7522" x="9536113" y="1339850"/>
          <p14:tracePt t="7530" x="9536113" y="1331913"/>
          <p14:tracePt t="7576" x="9544050" y="1331913"/>
          <p14:tracePt t="7580" x="9544050" y="1339850"/>
          <p14:tracePt t="7582" x="9544050" y="1347788"/>
          <p14:tracePt t="7586" x="9544050" y="1355725"/>
          <p14:tracePt t="7595" x="9536113" y="1379538"/>
          <p14:tracePt t="7600" x="9536113" y="1387475"/>
          <p14:tracePt t="7605" x="9536113" y="1411288"/>
          <p14:tracePt t="7614" x="9512300" y="1443038"/>
          <p14:tracePt t="7620" x="9504363" y="1466850"/>
          <p14:tracePt t="7629" x="9488488" y="1506538"/>
          <p14:tracePt t="7637" x="9472613" y="1555750"/>
          <p14:tracePt t="7639" x="9472613" y="1563688"/>
          <p14:tracePt t="7641" x="9472613" y="1571625"/>
          <p14:tracePt t="7649" x="9464675" y="1595438"/>
          <p14:tracePt t="7651" x="9456738" y="1603375"/>
          <p14:tracePt t="7653" x="9456738" y="1611313"/>
          <p14:tracePt t="7662" x="9440863" y="1627188"/>
          <p14:tracePt t="7666" x="9440863" y="1635125"/>
          <p14:tracePt t="7673" x="9472613" y="1627188"/>
          <p14:tracePt t="7677" x="9480550" y="1627188"/>
          <p14:tracePt t="7685" x="9488488" y="1619250"/>
          <p14:tracePt t="7699" x="9480550" y="1627188"/>
          <p14:tracePt t="7707" x="9472613" y="1627188"/>
          <p14:tracePt t="7711" x="9456738" y="1635125"/>
          <p14:tracePt t="7717" x="9448800" y="1635125"/>
          <p14:tracePt t="7762" x="9448800" y="1627188"/>
          <p14:tracePt t="7767" x="9448800" y="1619250"/>
          <p14:tracePt t="7769" x="9448800" y="1611313"/>
          <p14:tracePt t="7779" x="9448800" y="1587500"/>
          <p14:tracePt t="7781" x="9448800" y="1579563"/>
          <p14:tracePt t="7783" x="9440863" y="1571625"/>
          <p14:tracePt t="7791" x="9440863" y="1555750"/>
          <p14:tracePt t="7797" x="9440863" y="1547813"/>
          <p14:tracePt t="7799" x="9440863" y="1530350"/>
          <p14:tracePt t="7808" x="9440863" y="1514475"/>
          <p14:tracePt t="7814" x="9440863" y="1506538"/>
          <p14:tracePt t="7817" x="9424988" y="1498600"/>
          <p14:tracePt t="7825" x="9417050" y="1498600"/>
          <p14:tracePt t="7832" x="9409113" y="1498600"/>
          <p14:tracePt t="7862" x="9401175" y="1498600"/>
          <p14:tracePt t="7884" x="9393238" y="1498600"/>
          <p14:tracePt t="7888" x="9385300" y="1498600"/>
          <p14:tracePt t="7891" x="9377363" y="1498600"/>
          <p14:tracePt t="7907" x="9377363" y="1506538"/>
          <p14:tracePt t="7917" x="9369425" y="1506538"/>
          <p14:tracePt t="7919" x="9369425" y="1514475"/>
          <p14:tracePt t="7937" x="9361488" y="1522413"/>
          <p14:tracePt t="7942" x="9345613" y="1522413"/>
          <p14:tracePt t="7950" x="9337675" y="1522413"/>
          <p14:tracePt t="7961" x="9321800" y="1522413"/>
          <p14:tracePt t="7969" x="9305925" y="1522413"/>
          <p14:tracePt t="7989" x="9297988" y="1522413"/>
          <p14:tracePt t="7994" x="9274175" y="1514475"/>
          <p14:tracePt t="8000" x="9250363" y="1490663"/>
          <p14:tracePt t="8004" x="9242425" y="1490663"/>
          <p14:tracePt t="8007" x="9234488" y="1482725"/>
          <p14:tracePt t="8016" x="9209088" y="1458913"/>
          <p14:tracePt t="8020" x="9185275" y="1443038"/>
          <p14:tracePt t="8023" x="9169400" y="1427163"/>
          <p14:tracePt t="8034" x="9121775" y="1387475"/>
          <p14:tracePt t="8038" x="9097963" y="1371600"/>
          <p14:tracePt t="8049" x="9058275" y="1339850"/>
          <p14:tracePt t="8053" x="9050338" y="1323975"/>
          <p14:tracePt t="8061" x="9010650" y="1292225"/>
          <p14:tracePt t="8070" x="8963025" y="1268413"/>
          <p14:tracePt t="8075" x="8947150" y="1252538"/>
          <p14:tracePt t="8081" x="8915400" y="1236663"/>
          <p14:tracePt t="8084" x="8899525" y="1228725"/>
          <p14:tracePt t="8086" x="8883650" y="1220788"/>
          <p14:tracePt t="8095" x="8834438" y="1195388"/>
          <p14:tracePt t="8097" x="8810625" y="1195388"/>
          <p14:tracePt t="8099" x="8802688" y="1187450"/>
          <p14:tracePt t="8108" x="8739188" y="1163638"/>
          <p14:tracePt t="8110" x="8715375" y="1163638"/>
          <p14:tracePt t="8113" x="8699500" y="1155700"/>
          <p14:tracePt t="8120" x="8620125" y="1131888"/>
          <p14:tracePt t="8129" x="8548688" y="1131888"/>
          <p14:tracePt t="8138" x="8467725" y="1131888"/>
          <p14:tracePt t="8146" x="8396288" y="1131888"/>
          <p14:tracePt t="8159" x="8301038" y="1131888"/>
          <p14:tracePt t="8161" x="8261350" y="1131888"/>
          <p14:tracePt t="8164" x="8245475" y="1139825"/>
          <p14:tracePt t="8173" x="8164513" y="1163638"/>
          <p14:tracePt t="8178" x="8069263" y="1204913"/>
          <p14:tracePt t="8181" x="8045450" y="1212850"/>
          <p14:tracePt t="8192" x="7902575" y="1300163"/>
          <p14:tracePt t="8195" x="7878763" y="1316038"/>
          <p14:tracePt t="8197" x="7813675" y="1363663"/>
          <p14:tracePt t="8198" x="7797800" y="1379538"/>
          <p14:tracePt t="8209" x="7670800" y="1498600"/>
          <p14:tracePt t="8214" x="7623175" y="1547813"/>
          <p14:tracePt t="8218" x="7575550" y="1603375"/>
          <p14:tracePt t="8228" x="7496175" y="1698625"/>
          <p14:tracePt t="8237" x="7439025" y="1754188"/>
          <p14:tracePt t="8241" x="7383463" y="1809750"/>
          <p14:tracePt t="8251" x="7304088" y="1890713"/>
          <p14:tracePt t="8256" x="7240588" y="1946275"/>
          <p14:tracePt t="8260" x="7216775" y="1978025"/>
          <p14:tracePt t="8262" x="7200900" y="1985963"/>
          <p14:tracePt t="8271" x="7177088" y="2025650"/>
          <p14:tracePt t="8274" x="7145338" y="2057400"/>
          <p14:tracePt t="8276" x="7127875" y="2081213"/>
          <p14:tracePt t="8278" x="7104063" y="2105025"/>
          <p14:tracePt t="8281" x="7104063" y="2112963"/>
          <p14:tracePt t="8290" x="7056438" y="2184400"/>
          <p14:tracePt t="8296" x="7056438" y="2192338"/>
          <p14:tracePt t="8300" x="7040563" y="2289175"/>
          <p14:tracePt t="8303" x="7040563" y="2305050"/>
          <p14:tracePt t="8313" x="7040563" y="2376488"/>
          <p14:tracePt t="8316" x="7040563" y="2416175"/>
          <p14:tracePt t="8320" x="7048500" y="2455863"/>
          <p14:tracePt t="8323" x="7064375" y="2479675"/>
          <p14:tracePt t="8328" x="7088188" y="2527300"/>
          <p14:tracePt t="8330" x="7096125" y="2535238"/>
          <p14:tracePt t="8341" x="7135813" y="2592388"/>
          <p14:tracePt t="8344" x="7161213" y="2616200"/>
          <p14:tracePt t="8346" x="7192963" y="2647950"/>
          <p14:tracePt t="8357" x="7256463" y="2687638"/>
          <p14:tracePt t="8359" x="7288213" y="2695575"/>
          <p14:tracePt t="8361" x="7335838" y="2711450"/>
          <p14:tracePt t="8363" x="7351713" y="2719388"/>
          <p14:tracePt t="8378" x="7543800" y="2751138"/>
          <p14:tracePt t="8390" x="7726363" y="2759075"/>
          <p14:tracePt t="8394" x="7862888" y="2743200"/>
          <p14:tracePt t="8397" x="7934325" y="2719388"/>
          <p14:tracePt t="8398" x="7981950" y="2719388"/>
          <p14:tracePt t="8400" x="8005763" y="2719388"/>
          <p14:tracePt t="8402" x="8077200" y="2703513"/>
          <p14:tracePt t="8405" x="8093075" y="2695575"/>
          <p14:tracePt t="8407" x="8213725" y="2671763"/>
          <p14:tracePt t="8410" x="8285163" y="2663825"/>
          <p14:tracePt t="8412" x="8316913" y="2655888"/>
          <p14:tracePt t="8419" x="8483600" y="2608263"/>
          <p14:tracePt t="8423" x="8596313" y="2592388"/>
          <p14:tracePt t="8425" x="8675688" y="2576513"/>
          <p14:tracePt t="8428" x="8699500" y="2566988"/>
          <p14:tracePt t="8437" x="8939213" y="2495550"/>
          <p14:tracePt t="8442" x="9097963" y="2455863"/>
          <p14:tracePt t="8448" x="9201150" y="2408238"/>
          <p14:tracePt t="8452" x="9217025" y="2400300"/>
          <p14:tracePt t="8459" x="9353550" y="2320925"/>
          <p14:tracePt t="8466" x="9448800" y="2265363"/>
          <p14:tracePt t="8468" x="9472613" y="2233613"/>
          <p14:tracePt t="8471" x="9504363" y="2216150"/>
          <p14:tracePt t="8479" x="9551988" y="2160588"/>
          <p14:tracePt t="8482" x="9585325" y="2120900"/>
          <p14:tracePt t="8491" x="9625013" y="2057400"/>
          <p14:tracePt t="8495" x="9656763" y="2017713"/>
          <p14:tracePt t="8504" x="9696450" y="1970088"/>
          <p14:tracePt t="8507" x="9712325" y="1946275"/>
          <p14:tracePt t="8516" x="9728200" y="1898650"/>
          <p14:tracePt t="8520" x="9744075" y="1865313"/>
          <p14:tracePt t="8526" x="9767888" y="1825625"/>
          <p14:tracePt t="8529" x="9775825" y="1817688"/>
          <p14:tracePt t="8533" x="9791700" y="1785938"/>
          <p14:tracePt t="8544" x="9823450" y="1714500"/>
          <p14:tracePt t="8547" x="9831388" y="1690688"/>
          <p14:tracePt t="8551" x="9831388" y="1682750"/>
          <p14:tracePt t="8558" x="9863138" y="1635125"/>
          <p14:tracePt t="8562" x="9863138" y="1619250"/>
          <p14:tracePt t="8566" x="9855200" y="1587500"/>
          <p14:tracePt t="8573" x="9855200" y="1547813"/>
          <p14:tracePt t="8576" x="9855200" y="1522413"/>
          <p14:tracePt t="8579" x="9847263" y="1514475"/>
          <p14:tracePt t="8587" x="9831388" y="1482725"/>
          <p14:tracePt t="8592" x="9815513" y="1450975"/>
          <p14:tracePt t="8597" x="9799638" y="1419225"/>
          <p14:tracePt t="8602" x="9775825" y="1411288"/>
          <p14:tracePt t="8604" x="9783763" y="1403350"/>
          <p14:tracePt t="8610" x="9752013" y="1387475"/>
          <p14:tracePt t="8619" x="9752013" y="1379538"/>
          <p14:tracePt t="8627" x="9736138" y="1371600"/>
          <p14:tracePt t="8631" x="9728200" y="1363663"/>
          <p14:tracePt t="8633" x="9720263" y="1363663"/>
          <p14:tracePt t="8647" x="9696450" y="1355725"/>
          <p14:tracePt t="8662" x="9656763" y="1323975"/>
          <p14:tracePt t="8665" x="9632950" y="1316038"/>
          <p14:tracePt t="8677" x="9617075" y="1300163"/>
          <p14:tracePt t="8683" x="9601200" y="1292225"/>
          <p14:tracePt t="8692" x="9593263" y="1292225"/>
          <p14:tracePt t="8711" x="9585325" y="1292225"/>
          <p14:tracePt t="8722" x="9575800" y="1292225"/>
          <p14:tracePt t="8728" x="9567863" y="1292225"/>
          <p14:tracePt t="8755" x="9567863" y="1316038"/>
          <p14:tracePt t="8765" x="9575800" y="1347788"/>
          <p14:tracePt t="8770" x="9585325" y="1363663"/>
          <p14:tracePt t="8774" x="9585325" y="1379538"/>
          <p14:tracePt t="8777" x="9585325" y="1387475"/>
          <p14:tracePt t="8783" x="9585325" y="1395413"/>
          <p14:tracePt t="8785" x="9585325" y="1403350"/>
          <p14:tracePt t="8789" x="9585325" y="1411288"/>
          <p14:tracePt t="8792" x="9585325" y="1419225"/>
          <p14:tracePt t="8874" x="9575800" y="1419225"/>
          <p14:tracePt t="8883" x="9567863" y="1403350"/>
          <p14:tracePt t="8889" x="9567863" y="1395413"/>
          <p14:tracePt t="8903" x="9567863" y="1371600"/>
          <p14:tracePt t="8908" x="9567863" y="1363663"/>
          <p14:tracePt t="8927" x="9567863" y="1347788"/>
          <p14:tracePt t="8963" x="9567863" y="1355725"/>
          <p14:tracePt t="8977" x="9551988" y="1450975"/>
          <p14:tracePt t="8990" x="9456738" y="1603375"/>
          <p14:tracePt t="9000" x="9385300" y="1690688"/>
          <p14:tracePt t="9012" x="9282113" y="1833563"/>
          <p14:tracePt t="9021" x="9242425" y="1914525"/>
          <p14:tracePt t="9032" x="9224963" y="1962150"/>
          <p14:tracePt t="9038" x="9224963" y="1970088"/>
          <p14:tracePt t="9045" x="9224963" y="1978025"/>
          <p14:tracePt t="9056" x="9234488" y="1978025"/>
          <p14:tracePt t="9076" x="9242425" y="1978025"/>
          <p14:tracePt t="9093" x="9250363" y="1930400"/>
          <p14:tracePt t="9110" x="9297988" y="1793875"/>
          <p14:tracePt t="9121" x="9321800" y="1714500"/>
          <p14:tracePt t="9133" x="9385300" y="1530350"/>
          <p14:tracePt t="9147" x="9424988" y="1411288"/>
          <p14:tracePt t="9159" x="9464675" y="1347788"/>
          <p14:tracePt t="9169" x="9512300" y="1300163"/>
          <p14:tracePt t="9183" x="9520238" y="1292225"/>
          <p14:tracePt t="9198" x="9528175" y="1292225"/>
          <p14:tracePt t="9203" x="9536113" y="1292225"/>
          <p14:tracePt t="9212" x="9544050" y="1339850"/>
          <p14:tracePt t="9222" x="9544050" y="1395413"/>
          <p14:tracePt t="9235" x="9512300" y="1506538"/>
          <p14:tracePt t="9249" x="9440863" y="1635125"/>
          <p14:tracePt t="9262" x="9393238" y="1738313"/>
          <p14:tracePt t="9270" x="9377363" y="1770063"/>
          <p14:tracePt t="9280" x="9345613" y="1817688"/>
          <p14:tracePt t="9287" x="9337675" y="1833563"/>
          <p14:tracePt t="9335" x="9337675" y="1825625"/>
          <p14:tracePt t="9343" x="9337675" y="1785938"/>
          <p14:tracePt t="9357" x="9337675" y="1682750"/>
          <p14:tracePt t="9371" x="9369425" y="1571625"/>
          <p14:tracePt t="9386" x="9417050" y="1466850"/>
          <p14:tracePt t="9397" x="9448800" y="1419225"/>
          <p14:tracePt t="9403" x="9456738" y="1403350"/>
          <p14:tracePt t="9408" x="9464675" y="1403350"/>
          <p14:tracePt t="9443" x="9464675" y="1435100"/>
          <p14:tracePt t="9454" x="9464675" y="1506538"/>
          <p14:tracePt t="9464" x="9448800" y="1587500"/>
          <p14:tracePt t="9475" x="9432925" y="1738313"/>
          <p14:tracePt t="9489" x="9385300" y="1865313"/>
          <p14:tracePt t="9497" x="9369425" y="1938338"/>
          <p14:tracePt t="9506" x="9353550" y="2025650"/>
          <p14:tracePt t="9514" x="9345613" y="2057400"/>
          <p14:tracePt t="9557" x="9353550" y="2001838"/>
          <p14:tracePt t="9564" x="9361488" y="1962150"/>
          <p14:tracePt t="9578" x="9393238" y="1841500"/>
          <p14:tracePt t="9591" x="9440863" y="1698625"/>
          <p14:tracePt t="9600" x="9464675" y="1603375"/>
          <p14:tracePt t="9609" x="9472613" y="1563688"/>
          <p14:tracePt t="9617" x="9472613" y="1530350"/>
          <p14:tracePt t="9624" x="9464675" y="1466850"/>
          <p14:tracePt t="9635" x="9480550" y="1443038"/>
          <p14:tracePt t="9651" x="9464675" y="1458913"/>
          <p14:tracePt t="9656" x="9472613" y="1498600"/>
          <p14:tracePt t="9664" x="9472613" y="1514475"/>
          <p14:tracePt t="9668" x="9472613" y="1595438"/>
          <p14:tracePt t="9674" x="9456738" y="1651000"/>
          <p14:tracePt t="9677" x="9440863" y="1706563"/>
          <p14:tracePt t="9686" x="9417050" y="1778000"/>
          <p14:tracePt t="9691" x="9401175" y="1825625"/>
          <p14:tracePt t="9694" x="9377363" y="1890713"/>
          <p14:tracePt t="9702" x="9353550" y="1962150"/>
          <p14:tracePt t="9713" x="9329738" y="2017713"/>
          <p14:tracePt t="9715" x="9329738" y="2025650"/>
          <p14:tracePt t="9718" x="9329738" y="2033588"/>
          <p14:tracePt t="9724" x="9329738" y="2041525"/>
          <p14:tracePt t="9727" x="9329738" y="2049463"/>
          <p14:tracePt t="9750" x="9329738" y="2041525"/>
          <p14:tracePt t="9759" x="9329738" y="2017713"/>
          <p14:tracePt t="9766" x="9329738" y="1954213"/>
          <p14:tracePt t="9771" x="9329738" y="1946275"/>
          <p14:tracePt t="9778" x="9353550" y="1865313"/>
          <p14:tracePt t="9785" x="9361488" y="1793875"/>
          <p14:tracePt t="9788" x="9369425" y="1770063"/>
          <p14:tracePt t="9790" x="9377363" y="1754188"/>
          <p14:tracePt t="9800" x="9401175" y="1682750"/>
          <p14:tracePt t="9804" x="9424988" y="1643063"/>
          <p14:tracePt t="9806" x="9440863" y="1619250"/>
          <p14:tracePt t="9808" x="9440863" y="1603375"/>
          <p14:tracePt t="9811" x="9456738" y="1579563"/>
          <p14:tracePt t="9819" x="9488488" y="1538288"/>
          <p14:tracePt t="9822" x="9496425" y="1530350"/>
          <p14:tracePt t="9825" x="9504363" y="1522413"/>
          <p14:tracePt t="9844" x="9512300" y="1514475"/>
          <p14:tracePt t="9856" x="9504363" y="1547813"/>
          <p14:tracePt t="9861" x="9512300" y="1595438"/>
          <p14:tracePt t="9869" x="9520238" y="1651000"/>
          <p14:tracePt t="9873" x="9520238" y="1658938"/>
          <p14:tracePt t="9880" x="9520238" y="1722438"/>
          <p14:tracePt t="9883" x="9520238" y="1762125"/>
          <p14:tracePt t="9886" x="9512300" y="1801813"/>
          <p14:tracePt t="9888" x="9512300" y="1817688"/>
          <p14:tracePt t="9890" x="9512300" y="1833563"/>
          <p14:tracePt t="9910" x="9480550" y="1962150"/>
          <p14:tracePt t="9913" x="9472613" y="1970088"/>
          <p14:tracePt t="9921" x="9472613" y="1985963"/>
          <p14:tracePt t="9929" x="9464675" y="1985963"/>
          <p14:tracePt t="9947" x="9464675" y="1978025"/>
          <p14:tracePt t="9954" x="9464675" y="1946275"/>
          <p14:tracePt t="9963" x="9464675" y="1906588"/>
          <p14:tracePt t="9968" x="9464675" y="1898650"/>
          <p14:tracePt t="9972" x="9448800" y="1865313"/>
          <p14:tracePt t="9982" x="9440863" y="1817688"/>
          <p14:tracePt t="9985" x="9440863" y="1793875"/>
          <p14:tracePt t="9996" x="9440863" y="1738313"/>
          <p14:tracePt t="10000" x="9440863" y="1730375"/>
          <p14:tracePt t="10006" x="9440863" y="1690688"/>
          <p14:tracePt t="10012" x="9440863" y="1682750"/>
          <p14:tracePt t="10018" x="9448800" y="1635125"/>
          <p14:tracePt t="10021" x="9456738" y="1619250"/>
          <p14:tracePt t="10028" x="9464675" y="1595438"/>
          <p14:tracePt t="10037" x="9464675" y="1587500"/>
          <p14:tracePt t="10048" x="9472613" y="1587500"/>
          <p14:tracePt t="10073" x="9472613" y="1595438"/>
          <p14:tracePt t="10076" x="9472613" y="1603375"/>
          <p14:tracePt t="10080" x="9472613" y="1619250"/>
          <p14:tracePt t="10082" x="9472613" y="1635125"/>
          <p14:tracePt t="10091" x="9472613" y="1674813"/>
          <p14:tracePt t="10094" x="9472613" y="1698625"/>
          <p14:tracePt t="10103" x="9464675" y="1738313"/>
          <p14:tracePt t="10107" x="9464675" y="1762125"/>
          <p14:tracePt t="10114" x="9448800" y="1793875"/>
          <p14:tracePt t="10118" x="9448800" y="1809750"/>
          <p14:tracePt t="10120" x="9440863" y="1817688"/>
          <p14:tracePt t="10129" x="9440863" y="1833563"/>
          <p14:tracePt t="10132" x="9432925" y="1849438"/>
          <p14:tracePt t="10523" x="9432925" y="1857375"/>
          <p14:tracePt t="10527" x="9424988" y="1857375"/>
          <p14:tracePt t="10535" x="9424988" y="1865313"/>
          <p14:tracePt t="10591" x="9424988" y="1873250"/>
          <p14:tracePt t="10598" x="9409113" y="1873250"/>
          <p14:tracePt t="10609" x="9401175" y="1873250"/>
          <p14:tracePt t="10623" x="9401175" y="1881188"/>
          <p14:tracePt t="10653" x="9393238" y="1881188"/>
          <p14:tracePt t="10660" x="9385300" y="1881188"/>
          <p14:tracePt t="10666" x="9377363" y="1881188"/>
          <p14:tracePt t="10694" x="9369425" y="1881188"/>
          <p14:tracePt t="10704" x="9369425" y="1865313"/>
          <p14:tracePt t="10711" x="9369425" y="1817688"/>
          <p14:tracePt t="10718" x="9369425" y="1809750"/>
          <p14:tracePt t="10722" x="9369425" y="1730375"/>
          <p14:tracePt t="10727" x="9369425" y="1682750"/>
          <p14:tracePt t="10730" x="9369425" y="1651000"/>
          <p14:tracePt t="10732" x="9369425" y="1643063"/>
          <p14:tracePt t="10735" x="9385300" y="1611313"/>
          <p14:tracePt t="10736" x="9393238" y="1603375"/>
          <p14:tracePt t="10738" x="9393238" y="1595438"/>
          <p14:tracePt t="10741" x="9401175" y="1579563"/>
          <p14:tracePt t="10744" x="9409113" y="1563688"/>
          <p14:tracePt t="10752" x="9432925" y="1530350"/>
          <p14:tracePt t="10758" x="9448800" y="1506538"/>
          <p14:tracePt t="10764" x="9456738" y="1506538"/>
          <p14:tracePt t="10766" x="9464675" y="1498600"/>
          <p14:tracePt t="10788" x="9472613" y="1498600"/>
          <p14:tracePt t="10792" x="9480550" y="1490663"/>
          <p14:tracePt t="10794" x="9488488" y="1490663"/>
          <p14:tracePt t="10801" x="9496425" y="1490663"/>
          <p14:tracePt t="10808" x="9488488" y="1490663"/>
          <p14:tracePt t="10822" x="9480550" y="1490663"/>
          <p14:tracePt t="10848" x="9472613" y="1490663"/>
          <p14:tracePt t="10864" x="9472613" y="1482725"/>
          <p14:tracePt t="10868" x="9472613" y="1474788"/>
          <p14:tracePt t="10882" x="9472613" y="1482725"/>
          <p14:tracePt t="10893" x="9488488" y="1474788"/>
          <p14:tracePt t="10897" x="9480550" y="1482725"/>
          <p14:tracePt t="10905" x="9488488" y="1490663"/>
          <p14:tracePt t="10916" x="9480550" y="1490663"/>
          <p14:tracePt t="10926" x="9472613" y="1490663"/>
          <p14:tracePt t="10934" x="9480550" y="1474788"/>
          <p14:tracePt t="10948" x="9472613" y="1490663"/>
          <p14:tracePt t="10963" x="9480550" y="1482725"/>
          <p14:tracePt t="10978" x="9472613" y="1482725"/>
          <p14:tracePt t="10993" x="9472613" y="1490663"/>
          <p14:tracePt t="11044" x="9464675" y="1490663"/>
          <p14:tracePt t="11047" x="9464675" y="1482725"/>
          <p14:tracePt t="11057" x="9472613" y="1482725"/>
          <p14:tracePt t="11093" x="9472613" y="1474788"/>
          <p14:tracePt t="11102" x="9472613" y="1482725"/>
          <p14:tracePt t="11112" x="9480550" y="1490663"/>
          <p14:tracePt t="11126" x="9472613" y="1490663"/>
          <p14:tracePt t="11149" x="9480550" y="1490663"/>
          <p14:tracePt t="11155" x="9536113" y="1498600"/>
          <p14:tracePt t="11158" x="9575800" y="1506538"/>
          <p14:tracePt t="11162" x="9585325" y="1506538"/>
          <p14:tracePt t="11167" x="9625013" y="1506538"/>
          <p14:tracePt t="11170" x="9664700" y="1514475"/>
          <p14:tracePt t="11173" x="9680575" y="1514475"/>
          <p14:tracePt t="11175" x="9688513" y="1514475"/>
          <p14:tracePt t="11176" x="9696450" y="1514475"/>
          <p14:tracePt t="11178" x="9704388" y="1514475"/>
          <p14:tracePt t="11186" x="9712325" y="1514475"/>
          <p14:tracePt t="11197" x="9728200" y="1514475"/>
          <p14:tracePt t="11201" x="9752013" y="1514475"/>
          <p14:tracePt t="11209" x="9791700" y="1522413"/>
          <p14:tracePt t="11219" x="9839325" y="1530350"/>
          <p14:tracePt t="11223" x="9879013" y="1538288"/>
          <p14:tracePt t="11233" x="9959975" y="1547813"/>
          <p14:tracePt t="11239" x="10039350" y="1563688"/>
          <p14:tracePt t="11244" x="10094913" y="1587500"/>
          <p14:tracePt t="11252" x="10190163" y="1619250"/>
          <p14:tracePt t="11256" x="10221913" y="1627188"/>
          <p14:tracePt t="11258" x="10269538" y="1643063"/>
          <p14:tracePt t="11261" x="10279063" y="1651000"/>
          <p14:tracePt t="11270" x="10358438" y="1706563"/>
          <p14:tracePt t="11276" x="10421938" y="1746250"/>
          <p14:tracePt t="11279" x="10429875" y="1746250"/>
          <p14:tracePt t="11281" x="10469563" y="1778000"/>
          <p14:tracePt t="11291" x="10509250" y="1809750"/>
          <p14:tracePt t="11295" x="10517188" y="1825625"/>
          <p14:tracePt t="11297" x="10541000" y="1857375"/>
          <p14:tracePt t="11306" x="10572750" y="1881188"/>
          <p14:tracePt t="11311" x="10572750" y="1890713"/>
          <p14:tracePt t="11316" x="10580688" y="1898650"/>
          <p14:tracePt t="11320" x="10596563" y="1914525"/>
          <p14:tracePt t="11327" x="10604500" y="1922463"/>
          <p14:tracePt t="11331" x="10604500" y="1930400"/>
          <p14:tracePt t="11334" x="10604500" y="1938338"/>
          <p14:tracePt t="11336" x="10612438" y="1938338"/>
          <p14:tracePt t="11344" x="10612438" y="1954213"/>
          <p14:tracePt t="11352" x="10612438" y="1962150"/>
          <p14:tracePt t="11363" x="10612438" y="1970088"/>
          <p14:tracePt t="11369" x="10612438" y="1985963"/>
          <p14:tracePt t="11377" x="10612438" y="1993900"/>
          <p14:tracePt t="11385" x="10604500" y="2001838"/>
          <p14:tracePt t="11390" x="10596563" y="2009775"/>
          <p14:tracePt t="11401" x="10588625" y="2033588"/>
          <p14:tracePt t="11405" x="10580688" y="2041525"/>
          <p14:tracePt t="11413" x="10572750" y="2065338"/>
          <p14:tracePt t="11420" x="10564813" y="2081213"/>
          <p14:tracePt t="11429" x="10548938" y="2089150"/>
          <p14:tracePt t="11433" x="10548938" y="2097088"/>
          <p14:tracePt t="11437" x="10541000" y="2112963"/>
          <p14:tracePt t="11440" x="10533063" y="2112963"/>
          <p14:tracePt t="11445" x="10533063" y="2120900"/>
          <p14:tracePt t="11447" x="10525125" y="2120900"/>
          <p14:tracePt t="11453" x="10517188" y="2128838"/>
          <p14:tracePt t="11463" x="10501313" y="2144713"/>
          <p14:tracePt t="11470" x="10493375" y="2152650"/>
          <p14:tracePt t="11474" x="10485438" y="2152650"/>
          <p14:tracePt t="11479" x="10477500" y="2168525"/>
          <p14:tracePt t="11485" x="10477500" y="2176463"/>
          <p14:tracePt t="11489" x="10445750" y="2192338"/>
          <p14:tracePt t="11496" x="10421938" y="2200275"/>
          <p14:tracePt t="11505" x="10390188" y="2216150"/>
          <p14:tracePt t="11512" x="10350500" y="2224088"/>
          <p14:tracePt t="11521" x="10310813" y="2224088"/>
          <p14:tracePt t="11529" x="10269538" y="2224088"/>
          <p14:tracePt t="11539" x="10213975" y="2224088"/>
          <p14:tracePt t="11544" x="10190163" y="2224088"/>
          <p14:tracePt t="11546" x="10174288" y="2224088"/>
          <p14:tracePt t="11555" x="10126663" y="2208213"/>
          <p14:tracePt t="11565" x="10079038" y="2176463"/>
          <p14:tracePt t="11571" x="10039350" y="2144713"/>
          <p14:tracePt t="11576" x="10007600" y="2120900"/>
          <p14:tracePt t="11586" x="9944100" y="2073275"/>
          <p14:tracePt t="11589" x="9902825" y="2041525"/>
          <p14:tracePt t="11599" x="9831388" y="1993900"/>
          <p14:tracePt t="11605" x="9783763" y="1954213"/>
          <p14:tracePt t="11607" x="9775825" y="1946275"/>
          <p14:tracePt t="11610" x="9744075" y="1930400"/>
          <p14:tracePt t="11614" x="9736138" y="1922463"/>
          <p14:tracePt t="11618" x="9680575" y="1890713"/>
          <p14:tracePt t="11623" x="9672638" y="1881188"/>
          <p14:tracePt t="11626" x="9648825" y="1865313"/>
          <p14:tracePt t="11629" x="9640888" y="1857375"/>
          <p14:tracePt t="11637" x="9593263" y="1841500"/>
          <p14:tracePt t="11643" x="9567863" y="1841500"/>
          <p14:tracePt t="11646" x="9551988" y="1833563"/>
          <p14:tracePt t="11651" x="9536113" y="1825625"/>
          <p14:tracePt t="11658" x="9504363" y="1817688"/>
          <p14:tracePt t="11661" x="9496425" y="1817688"/>
          <p14:tracePt t="11668" x="9472613" y="1817688"/>
          <p14:tracePt t="11674" x="9440863" y="1817688"/>
          <p14:tracePt t="11680" x="9417050" y="1817688"/>
          <p14:tracePt t="11684" x="9409113" y="1825625"/>
          <p14:tracePt t="11690" x="9361488" y="1833563"/>
          <p14:tracePt t="11694" x="9329738" y="1841500"/>
          <p14:tracePt t="11703" x="9242425" y="1873250"/>
          <p14:tracePt t="11712" x="9169400" y="1898650"/>
          <p14:tracePt t="11717" x="9113838" y="1914525"/>
          <p14:tracePt t="11722" x="9034463" y="1938338"/>
          <p14:tracePt t="11727" x="8986838" y="1946275"/>
          <p14:tracePt t="11736" x="8915400" y="1970088"/>
          <p14:tracePt t="11745" x="8858250" y="1985963"/>
          <p14:tracePt t="11748" x="8834438" y="1993900"/>
          <p14:tracePt t="11750" x="8826500" y="1993900"/>
          <p14:tracePt t="11757" x="8794750" y="2001838"/>
          <p14:tracePt t="11762" x="8763000" y="2009775"/>
          <p14:tracePt t="11770" x="8747125" y="2009775"/>
          <p14:tracePt t="11775" x="8731250" y="2017713"/>
          <p14:tracePt t="11783" x="8715375" y="2025650"/>
          <p14:tracePt t="11787" x="8707438" y="2033588"/>
          <p14:tracePt t="11794" x="8683625" y="2041525"/>
          <p14:tracePt t="11798" x="8667750" y="2041525"/>
          <p14:tracePt t="11800" x="8659813" y="2041525"/>
          <p14:tracePt t="11807" x="8628063" y="2049463"/>
          <p14:tracePt t="11813" x="8596313" y="2057400"/>
          <p14:tracePt t="11817" x="8564563" y="2073275"/>
          <p14:tracePt t="11820" x="8556625" y="2073275"/>
          <p14:tracePt t="11825" x="8507413" y="2081213"/>
          <p14:tracePt t="11830" x="8443913" y="2097088"/>
          <p14:tracePt t="11834" x="8435975" y="2105025"/>
          <p14:tracePt t="11841" x="8364538" y="2120900"/>
          <p14:tracePt t="11846" x="8324850" y="2144713"/>
          <p14:tracePt t="11851" x="8316913" y="2144713"/>
          <p14:tracePt t="11854" x="8277225" y="2168525"/>
          <p14:tracePt t="11857" x="8221663" y="2184400"/>
          <p14:tracePt t="11866" x="8189913" y="2208213"/>
          <p14:tracePt t="11869" x="8148638" y="2233613"/>
          <p14:tracePt t="11880" x="8085138" y="2273300"/>
          <p14:tracePt t="11883" x="8077200" y="2281238"/>
          <p14:tracePt t="11888" x="8037513" y="2305050"/>
          <p14:tracePt t="11897" x="8021638" y="2328863"/>
          <p14:tracePt t="11904" x="7974013" y="2360613"/>
          <p14:tracePt t="11913" x="7958138" y="2376488"/>
          <p14:tracePt t="11924" x="7926388" y="2408238"/>
          <p14:tracePt t="11933" x="7902575" y="2439988"/>
          <p14:tracePt t="11939" x="7902575" y="2447925"/>
          <p14:tracePt t="11941" x="7894638" y="2479675"/>
          <p14:tracePt t="11950" x="7870825" y="2519363"/>
          <p14:tracePt t="11955" x="7862888" y="2576513"/>
          <p14:tracePt t="11965" x="7854950" y="2671763"/>
          <p14:tracePt t="11971" x="7854950" y="2679700"/>
          <p14:tracePt t="11974" x="7854950" y="2782888"/>
          <p14:tracePt t="11976" x="7854950" y="2798763"/>
          <p14:tracePt t="11984" x="7878763" y="2894013"/>
          <p14:tracePt t="11987" x="7886700" y="2951163"/>
          <p14:tracePt t="11991" x="7886700" y="3014663"/>
          <p14:tracePt t="11993" x="7886700" y="3062288"/>
          <p14:tracePt t="12002" x="7910513" y="3205163"/>
          <p14:tracePt t="12012" x="7910513" y="3373438"/>
          <p14:tracePt t="12015" x="7918450" y="3436938"/>
          <p14:tracePt t="12017" x="7926388" y="3476625"/>
          <p14:tracePt t="12025" x="7926388" y="3605213"/>
          <p14:tracePt t="12036" x="7926388" y="3732213"/>
          <p14:tracePt t="12039" x="7950200" y="3819525"/>
          <p14:tracePt t="12047" x="7950200" y="3956050"/>
          <p14:tracePt t="12057" x="7950200" y="4083050"/>
          <p14:tracePt t="12059" x="7950200" y="4154488"/>
          <p14:tracePt t="12069" x="7918450" y="4273550"/>
          <p14:tracePt t="12079" x="7886700" y="4386263"/>
          <p14:tracePt t="12083" x="7878763" y="4457700"/>
          <p14:tracePt t="12089" x="7854950" y="4537075"/>
          <p14:tracePt t="12093" x="7847013" y="4584700"/>
          <p14:tracePt t="12097" x="7847013" y="4600575"/>
          <p14:tracePt t="12103" x="7821613" y="4681538"/>
          <p14:tracePt t="12107" x="7813675" y="4713288"/>
          <p14:tracePt t="12111" x="7805738" y="4752975"/>
          <p14:tracePt t="12120" x="7789863" y="4824413"/>
          <p14:tracePt t="12126" x="7773988" y="4872038"/>
          <p14:tracePt t="12130" x="7773988" y="4911725"/>
          <p14:tracePt t="12132" x="7766050" y="4919663"/>
          <p14:tracePt t="12141" x="7750175" y="4984750"/>
          <p14:tracePt t="12149" x="7742238" y="5040313"/>
          <p14:tracePt t="12155" x="7742238" y="5072063"/>
          <p14:tracePt t="12159" x="7718425" y="5103813"/>
          <p14:tracePt t="12162" x="7718425" y="5119688"/>
          <p14:tracePt t="12165" x="7718425" y="5151438"/>
          <p14:tracePt t="12167" x="7718425" y="5159375"/>
          <p14:tracePt t="12174" x="7710488" y="5207000"/>
          <p14:tracePt t="12178" x="7710488" y="5246688"/>
          <p14:tracePt t="12186" x="7734300" y="5310188"/>
          <p14:tracePt t="12195" x="7742238" y="5375275"/>
          <p14:tracePt t="12198" x="7766050" y="5407025"/>
          <p14:tracePt t="12200" x="7766050" y="5414963"/>
          <p14:tracePt t="12208" x="7789863" y="5486400"/>
          <p14:tracePt t="12211" x="7805738" y="5526088"/>
          <p14:tracePt t="12213" x="7805738" y="5534025"/>
          <p14:tracePt t="12222" x="7829550" y="5597525"/>
          <p14:tracePt t="12225" x="7839075" y="5645150"/>
          <p14:tracePt t="12233" x="7854950" y="5686425"/>
          <p14:tracePt t="12235" x="7870825" y="5749925"/>
          <p14:tracePt t="12238" x="7870825" y="5757863"/>
          <p14:tracePt t="12245" x="7902575" y="5821363"/>
          <p14:tracePt t="12253" x="7942263" y="5868988"/>
          <p14:tracePt t="12259" x="8021638" y="5956300"/>
          <p14:tracePt t="12262" x="8037513" y="5972175"/>
          <p14:tracePt t="12271" x="8164513" y="6053138"/>
          <p14:tracePt t="12274" x="8205788" y="6061075"/>
          <p14:tracePt t="12284" x="8324850" y="6092825"/>
          <p14:tracePt t="12290" x="8515350" y="6132513"/>
          <p14:tracePt t="12294" x="8588375" y="6132513"/>
          <p14:tracePt t="12296" x="8691563" y="6148388"/>
          <p14:tracePt t="12298" x="8723313" y="6148388"/>
          <p14:tracePt t="12309" x="9042400" y="6148388"/>
          <p14:tracePt t="12312" x="9074150" y="6148388"/>
          <p14:tracePt t="12314" x="9224963" y="6140450"/>
          <p14:tracePt t="12324" x="9488488" y="6108700"/>
          <p14:tracePt t="12328" x="9625013" y="6076950"/>
          <p14:tracePt t="12330" x="9720263" y="6053138"/>
          <p14:tracePt t="12340" x="9886950" y="5995988"/>
          <p14:tracePt t="12344" x="9991725" y="5948363"/>
          <p14:tracePt t="12346" x="10047288" y="5916613"/>
          <p14:tracePt t="12348" x="10055225" y="5908675"/>
          <p14:tracePt t="12359" x="10182225" y="5813425"/>
          <p14:tracePt t="12362" x="10213975" y="5789613"/>
          <p14:tracePt t="12364" x="10221913" y="5773738"/>
          <p14:tracePt t="12375" x="10279063" y="5702300"/>
          <p14:tracePt t="12377" x="10294938" y="5678488"/>
          <p14:tracePt t="12380" x="10318750" y="5645150"/>
          <p14:tracePt t="12390" x="10318750" y="5581650"/>
          <p14:tracePt t="12392" x="10326688" y="5557838"/>
          <p14:tracePt t="12396" x="10326688" y="5534025"/>
          <p14:tracePt t="12399" x="10350500" y="5470525"/>
          <p14:tracePt t="12408" x="10374313" y="5391150"/>
          <p14:tracePt t="12416" x="10382250" y="5335588"/>
          <p14:tracePt t="12426" x="10429875" y="5214938"/>
          <p14:tracePt t="12431" x="10493375" y="5072063"/>
          <p14:tracePt t="12434" x="10501313" y="5040313"/>
          <p14:tracePt t="12439" x="10548938" y="4967288"/>
          <p14:tracePt t="12441" x="10548938" y="4951413"/>
          <p14:tracePt t="12444" x="10580688" y="4887913"/>
          <p14:tracePt t="12447" x="10612438" y="4824413"/>
          <p14:tracePt t="12450" x="10629900" y="4768850"/>
          <p14:tracePt t="12453" x="10653713" y="4721225"/>
          <p14:tracePt t="12454" x="10661650" y="4705350"/>
          <p14:tracePt t="12456" x="10677525" y="4681538"/>
          <p14:tracePt t="12462" x="10717213" y="4537075"/>
          <p14:tracePt t="12469" x="10725150" y="4497388"/>
          <p14:tracePt t="12473" x="10748963" y="4354513"/>
          <p14:tracePt t="12476" x="10756900" y="4241800"/>
          <p14:tracePt t="12486" x="10756900" y="4035425"/>
          <p14:tracePt t="12492" x="10709275" y="3875088"/>
          <p14:tracePt t="12495" x="10709275" y="3851275"/>
          <p14:tracePt t="12498" x="10685463" y="3756025"/>
          <p14:tracePt t="12501" x="10645775" y="3668713"/>
          <p14:tracePt t="12510" x="10556875" y="3468688"/>
          <p14:tracePt t="12519" x="10445750" y="3317875"/>
          <p14:tracePt t="12526" x="10374313" y="3236913"/>
          <p14:tracePt t="12530" x="10253663" y="3133725"/>
          <p14:tracePt t="12534" x="10221913" y="3101975"/>
          <p14:tracePt t="12543" x="10039350" y="2935288"/>
          <p14:tracePt t="12547" x="10007600" y="2919413"/>
          <p14:tracePt t="12552" x="9918700" y="2846388"/>
          <p14:tracePt t="12555" x="9855200" y="2806700"/>
          <p14:tracePt t="12556" x="9839325" y="2782888"/>
          <p14:tracePt t="12567" x="9728200" y="2687638"/>
          <p14:tracePt t="12571" x="9688513" y="2655888"/>
          <p14:tracePt t="12575" x="9664700" y="2632075"/>
          <p14:tracePt t="12584" x="9593263" y="2559050"/>
          <p14:tracePt t="12589" x="9559925" y="2511425"/>
          <p14:tracePt t="12593" x="9512300" y="2463800"/>
          <p14:tracePt t="12596" x="9488488" y="2439988"/>
          <p14:tracePt t="12598" x="9480550" y="2432050"/>
          <p14:tracePt t="12608" x="9432925" y="2392363"/>
          <p14:tracePt t="12610" x="9409113" y="2368550"/>
          <p14:tracePt t="12614" x="9393238" y="2360613"/>
          <p14:tracePt t="12617" x="9385300" y="2352675"/>
          <p14:tracePt t="12619" x="9377363" y="2352675"/>
          <p14:tracePt t="12626" x="9361488" y="2328863"/>
          <p14:tracePt t="12635" x="9345613" y="2312988"/>
          <p14:tracePt t="12639" x="9329738" y="2312988"/>
          <p14:tracePt t="12646" x="9329738" y="2305050"/>
          <p14:tracePt t="12703" x="9321800" y="2312988"/>
          <p14:tracePt t="12706" x="9321800" y="2320925"/>
          <p14:tracePt t="12709" x="9305925" y="2328863"/>
          <p14:tracePt t="12712" x="9297988" y="2336800"/>
          <p14:tracePt t="12715" x="9297988" y="2360613"/>
          <p14:tracePt t="12717" x="9282113" y="2360613"/>
          <p14:tracePt t="12725" x="9250363" y="2408238"/>
          <p14:tracePt t="12734" x="9201150" y="2463800"/>
          <p14:tracePt t="12739" x="9177338" y="2495550"/>
          <p14:tracePt t="12743" x="9169400" y="2519363"/>
          <p14:tracePt t="12747" x="9145588" y="2551113"/>
          <p14:tracePt t="12750" x="9137650" y="2576513"/>
          <p14:tracePt t="12753" x="9113838" y="2608263"/>
          <p14:tracePt t="12755" x="9105900" y="2616200"/>
          <p14:tracePt t="12756" x="9097963" y="2632075"/>
          <p14:tracePt t="12759" x="9082088" y="2655888"/>
          <p14:tracePt t="12762" x="9066213" y="2679700"/>
          <p14:tracePt t="12764" x="9058275" y="2687638"/>
          <p14:tracePt t="12766" x="9042400" y="2711450"/>
          <p14:tracePt t="12770" x="9010650" y="2751138"/>
          <p14:tracePt t="12777" x="9002713" y="2767013"/>
          <p14:tracePt t="12787" x="8883650" y="2894013"/>
          <p14:tracePt t="12789" x="8834438" y="2959100"/>
          <p14:tracePt t="12796" x="8818563" y="2967038"/>
          <p14:tracePt t="12801" x="8691563" y="3078163"/>
          <p14:tracePt t="12807" x="8596313" y="3173413"/>
          <p14:tracePt t="12816" x="8420100" y="3325813"/>
          <p14:tracePt t="12826" x="8205788" y="3476625"/>
          <p14:tracePt t="12835" x="7989888" y="3621088"/>
          <p14:tracePt t="12846" x="7805738" y="3732213"/>
          <p14:tracePt t="12849" x="7670800" y="3811588"/>
          <p14:tracePt t="12860" x="7496175" y="3906838"/>
          <p14:tracePt t="12863" x="7415213" y="3948113"/>
          <p14:tracePt t="12865" x="7383463" y="3963988"/>
          <p14:tracePt t="12867" x="7351713" y="3979863"/>
          <p14:tracePt t="12876" x="7248525" y="4027488"/>
          <p14:tracePt t="12882" x="7185025" y="4059238"/>
          <p14:tracePt t="12886" x="7161213" y="4067175"/>
          <p14:tracePt t="12890" x="7153275" y="4075113"/>
          <p14:tracePt t="12893" x="7127875" y="4083050"/>
          <p14:tracePt t="12902" x="7119938" y="4090988"/>
          <p14:tracePt t="12904" x="7112000" y="4090988"/>
          <p14:tracePt t="12922" x="7096125" y="4106863"/>
          <p14:tracePt t="12925" x="7080250" y="4114800"/>
          <p14:tracePt t="12931" x="7072313" y="4114800"/>
          <p14:tracePt t="12939" x="7032625" y="4138613"/>
          <p14:tracePt t="12943" x="7008813" y="4154488"/>
          <p14:tracePt t="12947" x="6953250" y="4186238"/>
          <p14:tracePt t="12959" x="6873875" y="4241800"/>
          <p14:tracePt t="12964" x="6769100" y="4298950"/>
          <p14:tracePt t="12967" x="6721475" y="4330700"/>
          <p14:tracePt t="12972" x="6665913" y="4354513"/>
          <p14:tracePt t="12974" x="6650038" y="4362450"/>
          <p14:tracePt t="12978" x="6618288" y="4370388"/>
          <p14:tracePt t="12982" x="6562725" y="4402138"/>
          <p14:tracePt t="12987" x="6475413" y="4433888"/>
          <p14:tracePt t="12992" x="6386513" y="4465638"/>
          <p14:tracePt t="12996" x="6338888" y="4465638"/>
          <p14:tracePt t="13003" x="6275388" y="4473575"/>
          <p14:tracePt t="13010" x="6267450" y="4473575"/>
          <p14:tracePt t="13017" x="6124575" y="4449763"/>
          <p14:tracePt t="13019" x="6116638" y="4449763"/>
          <p14:tracePt t="13028" x="6059488" y="4378325"/>
          <p14:tracePt t="13033" x="6051550" y="4354513"/>
          <p14:tracePt t="13035" x="6027738" y="4314825"/>
          <p14:tracePt t="13037" x="6019800" y="4281488"/>
          <p14:tracePt t="13047" x="5980113" y="4162425"/>
          <p14:tracePt t="13052" x="5964238" y="4106863"/>
          <p14:tracePt t="13057" x="5924550" y="3948113"/>
          <p14:tracePt t="13066" x="5876925" y="3748088"/>
          <p14:tracePt t="13069" x="5861050" y="3652838"/>
          <p14:tracePt t="13077" x="5829300" y="3468688"/>
          <p14:tracePt t="13081" x="5813425" y="3333750"/>
          <p14:tracePt t="13083" x="5797550" y="3278188"/>
          <p14:tracePt t="13085" x="5797550" y="3205163"/>
          <p14:tracePt t="13092" x="5797550" y="3038475"/>
          <p14:tracePt t="13096" x="5797550" y="2990850"/>
          <p14:tracePt t="13099" x="5797550" y="2919413"/>
          <p14:tracePt t="13100" x="5797550" y="2798763"/>
          <p14:tracePt t="13102" x="5797550" y="2782888"/>
          <p14:tracePt t="13111" x="5813425" y="2655888"/>
          <p14:tracePt t="13114" x="5829300" y="2584450"/>
          <p14:tracePt t="13118" x="5853113" y="2503488"/>
          <p14:tracePt t="13128" x="5924550" y="2416175"/>
          <p14:tracePt t="13132" x="5972175" y="2368550"/>
          <p14:tracePt t="13139" x="6091238" y="2320925"/>
          <p14:tracePt t="13145" x="6172200" y="2320925"/>
          <p14:tracePt t="13150" x="6283325" y="2320925"/>
          <p14:tracePt t="13155" x="6386513" y="2352675"/>
          <p14:tracePt t="13164" x="6538913" y="2447925"/>
          <p14:tracePt t="13168" x="6626225" y="2535238"/>
          <p14:tracePt t="13178" x="6826250" y="2743200"/>
          <p14:tracePt t="13186" x="6985000" y="2967038"/>
          <p14:tracePt t="13190" x="7024688" y="3030538"/>
          <p14:tracePt t="13193" x="7127875" y="3213100"/>
          <p14:tracePt t="13207" x="7280275" y="3540125"/>
          <p14:tracePt t="13210" x="7383463" y="3851275"/>
          <p14:tracePt t="13220" x="7454900" y="4122738"/>
          <p14:tracePt t="13225" x="7504113" y="4354513"/>
          <p14:tracePt t="13228" x="7504113" y="4386263"/>
          <p14:tracePt t="13237" x="7551738" y="4721225"/>
          <p14:tracePt t="13240" x="7551738" y="4824413"/>
          <p14:tracePt t="13242" x="7551738" y="4848225"/>
          <p14:tracePt t="13248" x="7551738" y="4872038"/>
          <p14:tracePt t="13252" x="7551738" y="4959350"/>
          <p14:tracePt t="13253" x="7527925" y="5072063"/>
          <p14:tracePt t="13255" x="7519988" y="5095875"/>
          <p14:tracePt t="13261" x="7496175" y="5175250"/>
          <p14:tracePt t="13265" x="7462838" y="5207000"/>
          <p14:tracePt t="13275" x="7439025" y="5230813"/>
          <p14:tracePt t="13278" x="7407275" y="5238750"/>
          <p14:tracePt t="13282" x="7399338" y="5238750"/>
          <p14:tracePt t="13286" x="7367588" y="5230813"/>
          <p14:tracePt t="13290" x="7335838" y="5207000"/>
          <p14:tracePt t="13292" x="7335838" y="5199063"/>
          <p14:tracePt t="13300" x="7272338" y="5143500"/>
          <p14:tracePt t="13304" x="7232650" y="5095875"/>
          <p14:tracePt t="13312" x="7161213" y="4992688"/>
          <p14:tracePt t="13317" x="7096125" y="4903788"/>
          <p14:tracePt t="13322" x="7032625" y="4776788"/>
          <p14:tracePt t="13325" x="7000875" y="4729163"/>
          <p14:tracePt t="13328" x="6945313" y="4616450"/>
          <p14:tracePt t="13339" x="6834188" y="4346575"/>
          <p14:tracePt t="13341" x="6834188" y="4322763"/>
          <p14:tracePt t="13350" x="6769100" y="4130675"/>
          <p14:tracePt t="13352" x="6737350" y="3971925"/>
          <p14:tracePt t="13356" x="6713538" y="3883025"/>
          <p14:tracePt t="13363" x="6689725" y="3660775"/>
          <p14:tracePt t="13371" x="6681788" y="3389313"/>
          <p14:tracePt t="13376" x="6697663" y="3244850"/>
          <p14:tracePt t="13385" x="6761163" y="3030538"/>
          <p14:tracePt t="13395" x="6834188" y="2919413"/>
          <p14:tracePt t="13397" x="6969125" y="2743200"/>
          <p14:tracePt t="13408" x="7145338" y="2592388"/>
          <p14:tracePt t="13413" x="7312025" y="2471738"/>
          <p14:tracePt t="13416" x="7335838" y="2447925"/>
          <p14:tracePt t="13424" x="7496175" y="2352675"/>
          <p14:tracePt t="13429" x="7686675" y="2265363"/>
          <p14:tracePt t="13432" x="7805738" y="2216150"/>
          <p14:tracePt t="13435" x="7942263" y="2160588"/>
          <p14:tracePt t="13438" x="7974013" y="2152650"/>
          <p14:tracePt t="13445" x="8156575" y="2089150"/>
          <p14:tracePt t="13448" x="8205788" y="2081213"/>
          <p14:tracePt t="13450" x="8316913" y="2049463"/>
          <p14:tracePt t="13451" x="8372475" y="2041525"/>
          <p14:tracePt t="13453" x="8443913" y="2025650"/>
          <p14:tracePt t="13454" x="8459788" y="2025650"/>
          <p14:tracePt t="13464" x="8612188" y="2001838"/>
          <p14:tracePt t="13468" x="8691563" y="2009775"/>
          <p14:tracePt t="13471" x="8747125" y="2017713"/>
          <p14:tracePt t="13473" x="8755063" y="2017713"/>
          <p14:tracePt t="13483" x="8866188" y="2065338"/>
          <p14:tracePt t="13486" x="8891588" y="2089150"/>
          <p14:tracePt t="13488" x="8931275" y="2120900"/>
          <p14:tracePt t="13491" x="8939213" y="2136775"/>
          <p14:tracePt t="13499" x="8986838" y="2208213"/>
          <p14:tracePt t="13502" x="9026525" y="2273300"/>
          <p14:tracePt t="13505" x="9058275" y="2336800"/>
          <p14:tracePt t="13515" x="9129713" y="2511425"/>
          <p14:tracePt t="13521" x="9153525" y="2559050"/>
          <p14:tracePt t="13524" x="9185275" y="2671763"/>
          <p14:tracePt t="13533" x="9224963" y="2814638"/>
          <p14:tracePt t="13538" x="9224963" y="2830513"/>
          <p14:tracePt t="13542" x="9242425" y="2967038"/>
          <p14:tracePt t="13549" x="9266238" y="3086100"/>
          <p14:tracePt t="13554" x="9266238" y="3173413"/>
          <p14:tracePt t="13556" x="9266238" y="3221038"/>
          <p14:tracePt t="13558" x="9258300" y="3262313"/>
          <p14:tracePt t="13560" x="9258300" y="3278188"/>
          <p14:tracePt t="13570" x="9234488" y="3381375"/>
          <p14:tracePt t="13574" x="9209088" y="3468688"/>
          <p14:tracePt t="13575" x="9201150" y="3484563"/>
          <p14:tracePt t="13585" x="9169400" y="3556000"/>
          <p14:tracePt t="13589" x="9145588" y="3605213"/>
          <p14:tracePt t="13593" x="9121775" y="3636963"/>
          <p14:tracePt t="13596" x="9113838" y="3644900"/>
          <p14:tracePt t="13603" x="9082088" y="3684588"/>
          <p14:tracePt t="13606" x="9066213" y="3708400"/>
          <p14:tracePt t="13610" x="9050338" y="3732213"/>
          <p14:tracePt t="13619" x="9010650" y="3771900"/>
          <p14:tracePt t="13626" x="8978900" y="3803650"/>
          <p14:tracePt t="13631" x="8955088" y="3819525"/>
          <p14:tracePt t="13640" x="8915400" y="3843338"/>
          <p14:tracePt t="13649" x="8899525" y="3859213"/>
          <p14:tracePt t="13653" x="8883650" y="3875088"/>
          <p14:tracePt t="13656" x="8874125" y="3875088"/>
          <p14:tracePt t="13662" x="8874125" y="3883025"/>
          <p14:tracePt t="13666" x="8866188" y="3883025"/>
          <p14:tracePt t="13671" x="8850313" y="3906838"/>
          <p14:tracePt t="13678" x="8842375" y="3906838"/>
          <p14:tracePt t="13687" x="8818563" y="3938588"/>
          <p14:tracePt t="13693" x="8810625" y="3948113"/>
          <p14:tracePt t="13698" x="8786813" y="3979863"/>
          <p14:tracePt t="13702" x="8778875" y="3979863"/>
          <p14:tracePt t="13708" x="8723313" y="4043363"/>
          <p14:tracePt t="13716" x="8667750" y="4098925"/>
          <p14:tracePt t="13721" x="8628063" y="4130675"/>
          <p14:tracePt t="13727" x="8580438" y="4178300"/>
          <p14:tracePt t="13732" x="8531225" y="4217988"/>
          <p14:tracePt t="13740" x="8459788" y="4281488"/>
          <p14:tracePt t="13745" x="8412163" y="4330700"/>
          <p14:tracePt t="13752" x="8348663" y="4394200"/>
          <p14:tracePt t="13757" x="8293100" y="4441825"/>
          <p14:tracePt t="13765" x="8213725" y="4513263"/>
          <p14:tracePt t="13770" x="8148638" y="4552950"/>
          <p14:tracePt t="13773" x="8101013" y="4592638"/>
          <p14:tracePt t="13781" x="7997825" y="4665663"/>
          <p14:tracePt t="13791" x="7902575" y="4721225"/>
          <p14:tracePt t="13796" x="7805738" y="4776788"/>
          <p14:tracePt t="13804" x="7702550" y="4824413"/>
          <p14:tracePt t="13812" x="7607300" y="4872038"/>
          <p14:tracePt t="13816" x="7591425" y="4879975"/>
          <p14:tracePt t="13820" x="7512050" y="4911725"/>
          <p14:tracePt t="13824" x="7486650" y="4919663"/>
          <p14:tracePt t="13830" x="7415213" y="4959350"/>
          <p14:tracePt t="13835" x="7407275" y="4967288"/>
          <p14:tracePt t="13846" x="7319963" y="5000625"/>
          <p14:tracePt t="13854" x="7272338" y="5032375"/>
          <p14:tracePt t="13865" x="7240588" y="5040313"/>
          <p14:tracePt t="13869" x="7224713" y="5056188"/>
          <p14:tracePt t="13871" x="7216775" y="5064125"/>
          <p14:tracePt t="13874" x="7208838" y="5064125"/>
          <p14:tracePt t="13884" x="7192963" y="5072063"/>
          <p14:tracePt t="13886" x="7185025" y="5072063"/>
          <p14:tracePt t="13891" x="7177088" y="5080000"/>
          <p14:tracePt t="13898" x="7169150" y="5087938"/>
          <p14:tracePt t="13902" x="7153275" y="5087938"/>
          <p14:tracePt t="13906" x="7145338" y="5095875"/>
          <p14:tracePt t="13914" x="7127875" y="5095875"/>
          <p14:tracePt t="13918" x="7112000" y="5095875"/>
          <p14:tracePt t="13928" x="7104063" y="5095875"/>
          <p14:tracePt t="13931" x="7088188" y="5103813"/>
          <p14:tracePt t="13938" x="7080250" y="5103813"/>
          <p14:tracePt t="13942" x="7056438" y="5103813"/>
          <p14:tracePt t="13945" x="7048500" y="5103813"/>
          <p14:tracePt t="13954" x="7024688" y="5103813"/>
          <p14:tracePt t="13960" x="7016750" y="5103813"/>
          <p14:tracePt t="13967" x="7000875" y="5103813"/>
          <p14:tracePt t="13972" x="6985000" y="5103813"/>
          <p14:tracePt t="13977" x="6977063" y="5103813"/>
          <p14:tracePt t="13987" x="6969125" y="5103813"/>
          <p14:tracePt t="13990" x="6953250" y="5103813"/>
          <p14:tracePt t="13998" x="6945313" y="5111750"/>
          <p14:tracePt t="14011" x="6937375" y="5111750"/>
          <p14:tracePt t="14021" x="6921500" y="5119688"/>
          <p14:tracePt t="14037" x="6913563" y="5119688"/>
          <p14:tracePt t="14046" x="6905625" y="5127625"/>
          <p14:tracePt t="14053" x="6897688" y="5127625"/>
          <p14:tracePt t="14069" x="6897688" y="5135563"/>
          <p14:tracePt t="14072" x="6889750" y="5135563"/>
          <p14:tracePt t="14097" x="6881813" y="5143500"/>
          <p14:tracePt t="14102" x="6873875" y="5143500"/>
          <p14:tracePt t="14107" x="6865938" y="5143500"/>
          <p14:tracePt t="14115" x="6865938" y="5151438"/>
          <p14:tracePt t="14124" x="6858000" y="5151438"/>
          <p14:tracePt t="14132" x="6850063" y="5151438"/>
          <p14:tracePt t="14135" x="6850063" y="5159375"/>
          <p14:tracePt t="14142" x="6834188" y="5175250"/>
          <p14:tracePt t="14149" x="6834188" y="5183188"/>
          <p14:tracePt t="14151" x="6834188" y="5191125"/>
          <p14:tracePt t="14158" x="6826250" y="5199063"/>
          <p14:tracePt t="14162" x="6826250" y="5207000"/>
          <p14:tracePt t="14166" x="6818313" y="5222875"/>
          <p14:tracePt t="14171" x="6810375" y="5222875"/>
          <p14:tracePt t="14177" x="6810375" y="5230813"/>
          <p14:tracePt t="14179" x="6810375" y="5238750"/>
          <p14:tracePt t="14184" x="6802438" y="5246688"/>
          <p14:tracePt t="14196" x="6802438" y="5254625"/>
          <p14:tracePt t="14334" x="6794500" y="5254625"/>
          <p14:tracePt t="14441" x="6769100" y="5238750"/>
          <p14:tracePt t="14446" x="6761163" y="5230813"/>
          <p14:tracePt t="14460" x="6737350" y="5230813"/>
          <p14:tracePt t="14465" x="6729413" y="5230813"/>
          <p14:tracePt t="14475" x="6729413" y="5222875"/>
          <p14:tracePt t="14486" x="6721475" y="52228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vocado with a green leaf on top&#10;&#10;Description automatically generated with low confidence">
            <a:extLst>
              <a:ext uri="{FF2B5EF4-FFF2-40B4-BE49-F238E27FC236}">
                <a16:creationId xmlns:a16="http://schemas.microsoft.com/office/drawing/2014/main" id="{03AA9250-0D53-4C7F-8F15-190482987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7" y="442116"/>
            <a:ext cx="5460329" cy="6415884"/>
          </a:xfrm>
          <a:prstGeom prst="rect">
            <a:avLst/>
          </a:prstGeom>
        </p:spPr>
      </p:pic>
      <p:pic>
        <p:nvPicPr>
          <p:cNvPr id="9" name="Picture 8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D2993B98-6D1E-4891-A74E-309C8E332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5" y="442113"/>
            <a:ext cx="5460329" cy="641588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C484D7-8ED3-4D3A-BEF8-4352CC599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6"/>
    </mc:Choice>
    <mc:Fallback>
      <p:transition spd="slow" advTm="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" x="6681788" y="5207000"/>
          <p14:tracePt t="111" x="6673850" y="5207000"/>
          <p14:tracePt t="187" x="6665913" y="5207000"/>
          <p14:tracePt t="194" x="6657975" y="5207000"/>
          <p14:tracePt t="202" x="6650038" y="5207000"/>
          <p14:tracePt t="219" x="6642100" y="5207000"/>
          <p14:tracePt t="229" x="6626225" y="5207000"/>
          <p14:tracePt t="239" x="6618288" y="5207000"/>
          <p14:tracePt t="246" x="6618288" y="5199063"/>
          <p14:tracePt t="251" x="6610350" y="5199063"/>
          <p14:tracePt t="261" x="6602413" y="5191125"/>
          <p14:tracePt t="265" x="6594475" y="5191125"/>
          <p14:tracePt t="272" x="6586538" y="5191125"/>
          <p14:tracePt t="306" x="6578600" y="5191125"/>
          <p14:tracePt t="314" x="6570663" y="5191125"/>
          <p14:tracePt t="317" x="6562725" y="5191125"/>
          <p14:tracePt t="322" x="6554788" y="5199063"/>
          <p14:tracePt t="326" x="6546850" y="5199063"/>
          <p14:tracePt t="520" x="6538913" y="5199063"/>
          <p14:tracePt t="529" x="6530975" y="5191125"/>
          <p14:tracePt t="537" x="6507163" y="5159375"/>
          <p14:tracePt t="551" x="6483350" y="5127625"/>
          <p14:tracePt t="563" x="6467475" y="5095875"/>
          <p14:tracePt t="570" x="6459538" y="5080000"/>
          <p14:tracePt t="579" x="6451600" y="5072063"/>
          <p14:tracePt t="588" x="6451600" y="5064125"/>
          <p14:tracePt t="657" x="6451600" y="5056188"/>
          <p14:tracePt t="665" x="6451600" y="5048250"/>
          <p14:tracePt t="670" x="6451600" y="5032375"/>
          <p14:tracePt t="687" x="6451600" y="5024438"/>
          <p14:tracePt t="690" x="6451600" y="5016500"/>
          <p14:tracePt t="708" x="6451600" y="5008563"/>
          <p14:tracePt t="732" x="6451600" y="5000625"/>
          <p14:tracePt t="739" x="6451600" y="4992688"/>
          <p14:tracePt t="741" x="6451600" y="4984750"/>
          <p14:tracePt t="749" x="6459538" y="4976813"/>
          <p14:tracePt t="754" x="6467475" y="4959350"/>
          <p14:tracePt t="758" x="6467475" y="4951413"/>
          <p14:tracePt t="760" x="6475413" y="4943475"/>
          <p14:tracePt t="766" x="6475413" y="4935538"/>
          <p14:tracePt t="768" x="6475413" y="4927600"/>
          <p14:tracePt t="771" x="6475413" y="4911725"/>
          <p14:tracePt t="780" x="6483350" y="4879975"/>
          <p14:tracePt t="786" x="6483350" y="4872038"/>
          <p14:tracePt t="790" x="6491288" y="4856163"/>
          <p14:tracePt t="795" x="6491288" y="4824413"/>
          <p14:tracePt t="802" x="6491288" y="4800600"/>
          <p14:tracePt t="811" x="6491288" y="4768850"/>
          <p14:tracePt t="815" x="6491288" y="4760913"/>
          <p14:tracePt t="822" x="6491288" y="4745038"/>
          <p14:tracePt t="827" x="6491288" y="4737100"/>
          <p14:tracePt t="834" x="6491288" y="4729163"/>
          <p14:tracePt t="906" x="6491288" y="4721225"/>
          <p14:tracePt t="916" x="6491288" y="4713288"/>
          <p14:tracePt t="920" x="6491288" y="4705350"/>
          <p14:tracePt t="929" x="6491288" y="4697413"/>
          <p14:tracePt t="933" x="6491288" y="4689475"/>
          <p14:tracePt t="936" x="6491288" y="4681538"/>
          <p14:tracePt t="941" x="6491288" y="4673600"/>
          <p14:tracePt t="953" x="6491288" y="4665663"/>
          <p14:tracePt t="956" x="6491288" y="4649788"/>
          <p14:tracePt t="965" x="6491288" y="4624388"/>
          <p14:tracePt t="970" x="6491288" y="4616450"/>
          <p14:tracePt t="974" x="6499225" y="4584700"/>
          <p14:tracePt t="983" x="6507163" y="4552950"/>
          <p14:tracePt t="990" x="6515100" y="4513263"/>
          <p14:tracePt t="999" x="6523038" y="4465638"/>
          <p14:tracePt t="1007" x="6523038" y="4433888"/>
          <p14:tracePt t="1012" x="6523038" y="4425950"/>
          <p14:tracePt t="1017" x="6523038" y="4402138"/>
          <p14:tracePt t="1020" x="6523038" y="4394200"/>
          <p14:tracePt t="1029" x="6523038" y="4370388"/>
          <p14:tracePt t="1035" x="6530975" y="4370388"/>
          <p14:tracePt t="1039" x="6530975" y="4362450"/>
          <p14:tracePt t="1089" x="6530975" y="4354513"/>
          <p14:tracePt t="1095" x="6530975" y="4346575"/>
          <p14:tracePt t="1097" x="6538913" y="4338638"/>
          <p14:tracePt t="1104" x="6546850" y="4330700"/>
          <p14:tracePt t="1110" x="6554788" y="4330700"/>
          <p14:tracePt t="1112" x="6554788" y="4322763"/>
          <p14:tracePt t="1115" x="6554788" y="4314825"/>
          <p14:tracePt t="1121" x="6554788" y="4298950"/>
          <p14:tracePt t="1134" x="6554788" y="4291013"/>
          <p14:tracePt t="1144" x="6554788" y="4281488"/>
          <p14:tracePt t="1169" x="6554788" y="4273550"/>
          <p14:tracePt t="1220" x="6554788" y="4281488"/>
          <p14:tracePt t="1266" x="6554788" y="4291013"/>
          <p14:tracePt t="1288" x="6546850" y="4291013"/>
          <p14:tracePt t="1791" x="6546850" y="4298950"/>
          <p14:tracePt t="1799" x="6554788" y="4306888"/>
          <p14:tracePt t="1805" x="6562725" y="4322763"/>
          <p14:tracePt t="1809" x="6578600" y="4330700"/>
          <p14:tracePt t="1818" x="6578600" y="4346575"/>
          <p14:tracePt t="1824" x="6586538" y="4354513"/>
          <p14:tracePt t="1926" x="6586538" y="4346575"/>
          <p14:tracePt t="1936" x="6586538" y="4338638"/>
          <p14:tracePt t="1940" x="6586538" y="4330700"/>
          <p14:tracePt t="1948" x="6586538" y="4298950"/>
          <p14:tracePt t="1957" x="6586538" y="4281488"/>
          <p14:tracePt t="1966" x="6610350" y="4233863"/>
          <p14:tracePt t="1973" x="6618288" y="4210050"/>
          <p14:tracePt t="1977" x="6618288" y="4194175"/>
          <p14:tracePt t="1982" x="6626225" y="4186238"/>
          <p14:tracePt t="1987" x="6634163" y="4178300"/>
          <p14:tracePt t="1992" x="6642100" y="4162425"/>
          <p14:tracePt t="1994" x="6650038" y="4154488"/>
          <p14:tracePt t="1998" x="6650038" y="4138613"/>
          <p14:tracePt t="2002" x="6650038" y="4130675"/>
          <p14:tracePt t="2007" x="6657975" y="4114800"/>
          <p14:tracePt t="2014" x="6665913" y="4098925"/>
          <p14:tracePt t="2022" x="6673850" y="4075113"/>
          <p14:tracePt t="2027" x="6681788" y="4059238"/>
          <p14:tracePt t="2032" x="6681788" y="4043363"/>
          <p14:tracePt t="2036" x="6681788" y="4035425"/>
          <p14:tracePt t="2043" x="6681788" y="4019550"/>
          <p14:tracePt t="2047" x="6681788" y="4011613"/>
          <p14:tracePt t="2049" x="6681788" y="4003675"/>
          <p14:tracePt t="2058" x="6689725" y="4003675"/>
          <p14:tracePt t="2080" x="6689725" y="3995738"/>
          <p14:tracePt t="2145" x="6689725" y="4003675"/>
          <p14:tracePt t="2162" x="6689725" y="4011613"/>
          <p14:tracePt t="2164" x="6697663" y="4011613"/>
          <p14:tracePt t="2169" x="6697663" y="4019550"/>
          <p14:tracePt t="2173" x="6705600" y="4019550"/>
          <p14:tracePt t="2178" x="6713538" y="4019550"/>
          <p14:tracePt t="2181" x="6713538" y="4035425"/>
          <p14:tracePt t="2184" x="6713538" y="4043363"/>
          <p14:tracePt t="2191" x="6721475" y="4051300"/>
          <p14:tracePt t="2195" x="6729413" y="4059238"/>
          <p14:tracePt t="2205" x="6745288" y="4067175"/>
          <p14:tracePt t="2212" x="6745288" y="4075113"/>
          <p14:tracePt t="2217" x="6753225" y="4083050"/>
          <p14:tracePt t="2227" x="6761163" y="4083050"/>
          <p14:tracePt t="2235" x="6777038" y="4090988"/>
          <p14:tracePt t="2244" x="6784975" y="4090988"/>
          <p14:tracePt t="2252" x="6794500" y="4098925"/>
          <p14:tracePt t="2256" x="6802438" y="4106863"/>
          <p14:tracePt t="2262" x="6810375" y="4106863"/>
          <p14:tracePt t="2270" x="6818313" y="4114800"/>
          <p14:tracePt t="2280" x="6834188" y="4114800"/>
          <p14:tracePt t="2285" x="6842125" y="4122738"/>
          <p14:tracePt t="2293" x="6850063" y="4122738"/>
          <p14:tracePt t="2302" x="6865938" y="4122738"/>
          <p14:tracePt t="2306" x="6873875" y="4122738"/>
          <p14:tracePt t="2313" x="6881813" y="4122738"/>
          <p14:tracePt t="2326" x="6889750" y="4122738"/>
          <p14:tracePt t="2330" x="6897688" y="4122738"/>
          <p14:tracePt t="2340" x="6905625" y="4122738"/>
          <p14:tracePt t="2364" x="6913563" y="4122738"/>
          <p14:tracePt t="2397" x="6921500" y="4122738"/>
          <p14:tracePt t="2405" x="6929438" y="4114800"/>
          <p14:tracePt t="2409" x="6937375" y="4098925"/>
          <p14:tracePt t="2420" x="6945313" y="4090988"/>
          <p14:tracePt t="2427" x="6945313" y="4083050"/>
          <p14:tracePt t="2431" x="6945313" y="4067175"/>
          <p14:tracePt t="2439" x="6945313" y="4059238"/>
          <p14:tracePt t="2442" x="6953250" y="4059238"/>
          <p14:tracePt t="2449" x="6953250" y="4043363"/>
          <p14:tracePt t="2453" x="6953250" y="4035425"/>
          <p14:tracePt t="2457" x="6953250" y="4027488"/>
          <p14:tracePt t="2465" x="6961188" y="4027488"/>
          <p14:tracePt t="2478" x="6961188" y="4019550"/>
          <p14:tracePt t="2496" x="6961188" y="4011613"/>
          <p14:tracePt t="2501" x="6969125" y="3995738"/>
          <p14:tracePt t="2509" x="6977063" y="3995738"/>
          <p14:tracePt t="2513" x="6977063" y="3987800"/>
          <p14:tracePt t="2521" x="6985000" y="3979863"/>
          <p14:tracePt t="2525" x="6985000" y="3971925"/>
          <p14:tracePt t="2530" x="6992938" y="3963988"/>
          <p14:tracePt t="2535" x="7000875" y="3956050"/>
          <p14:tracePt t="2544" x="7008813" y="3948113"/>
          <p14:tracePt t="2548" x="7008813" y="3938588"/>
          <p14:tracePt t="2558" x="7016750" y="3922713"/>
          <p14:tracePt t="2569" x="7032625" y="3906838"/>
          <p14:tracePt t="2574" x="7040563" y="3890963"/>
          <p14:tracePt t="2580" x="7048500" y="3883025"/>
          <p14:tracePt t="2587" x="7064375" y="3859213"/>
          <p14:tracePt t="2594" x="7088188" y="3835400"/>
          <p14:tracePt t="2603" x="7112000" y="3811588"/>
          <p14:tracePt t="2609" x="7119938" y="3811588"/>
          <p14:tracePt t="2612" x="7145338" y="3787775"/>
          <p14:tracePt t="2620" x="7169150" y="3763963"/>
          <p14:tracePt t="2629" x="7192963" y="3748088"/>
          <p14:tracePt t="2639" x="7216775" y="3724275"/>
          <p14:tracePt t="2644" x="7224713" y="3724275"/>
          <p14:tracePt t="2647" x="7232650" y="3708400"/>
          <p14:tracePt t="2652" x="7256463" y="3700463"/>
          <p14:tracePt t="2658" x="7272338" y="3684588"/>
          <p14:tracePt t="2662" x="7280275" y="3684588"/>
          <p14:tracePt t="2670" x="7304088" y="3660775"/>
          <p14:tracePt t="2672" x="7312025" y="3644900"/>
          <p14:tracePt t="2675" x="7327900" y="3629025"/>
          <p14:tracePt t="2684" x="7359650" y="3595688"/>
          <p14:tracePt t="2688" x="7367588" y="3595688"/>
          <p14:tracePt t="2694" x="7391400" y="3563938"/>
          <p14:tracePt t="2699" x="7415213" y="3548063"/>
          <p14:tracePt t="2705" x="7439025" y="3508375"/>
          <p14:tracePt t="2709" x="7446963" y="3500438"/>
          <p14:tracePt t="2714" x="7462838" y="3460750"/>
          <p14:tracePt t="2719" x="7478713" y="3429000"/>
          <p14:tracePt t="2722" x="7504113" y="3413125"/>
          <p14:tracePt t="2728" x="7527925" y="3373438"/>
          <p14:tracePt t="2733" x="7535863" y="3341688"/>
          <p14:tracePt t="2739" x="7559675" y="3302000"/>
          <p14:tracePt t="2742" x="7567613" y="3278188"/>
          <p14:tracePt t="2744" x="7575550" y="3270250"/>
          <p14:tracePt t="2755" x="7599363" y="3213100"/>
          <p14:tracePt t="2761" x="7615238" y="3173413"/>
          <p14:tracePt t="2764" x="7623175" y="3157538"/>
          <p14:tracePt t="2766" x="7631113" y="3133725"/>
          <p14:tracePt t="2768" x="7639050" y="3125788"/>
          <p14:tracePt t="2776" x="7639050" y="3094038"/>
          <p14:tracePt t="2780" x="7662863" y="3086100"/>
          <p14:tracePt t="2782" x="7662863" y="3062288"/>
          <p14:tracePt t="2785" x="7662863" y="3054350"/>
          <p14:tracePt t="2788" x="7662863" y="3046413"/>
          <p14:tracePt t="2793" x="7670800" y="3030538"/>
          <p14:tracePt t="2798" x="7678738" y="3022600"/>
          <p14:tracePt t="2801" x="7678738" y="3006725"/>
          <p14:tracePt t="2809" x="7686675" y="2982913"/>
          <p14:tracePt t="2813" x="7686675" y="2967038"/>
          <p14:tracePt t="2822" x="7686675" y="2943225"/>
          <p14:tracePt t="2827" x="7694613" y="2927350"/>
          <p14:tracePt t="2834" x="7694613" y="2894013"/>
          <p14:tracePt t="2838" x="7686675" y="2870200"/>
          <p14:tracePt t="2840" x="7686675" y="2862263"/>
          <p14:tracePt t="2847" x="7678738" y="2830513"/>
          <p14:tracePt t="2854" x="7678738" y="2822575"/>
          <p14:tracePt t="2860" x="7670800" y="2751138"/>
          <p14:tracePt t="2872" x="7646988" y="2671763"/>
          <p14:tracePt t="2877" x="7639050" y="2647950"/>
          <p14:tracePt t="2883" x="7639050" y="2616200"/>
          <p14:tracePt t="2885" x="7623175" y="2559050"/>
          <p14:tracePt t="2887" x="7607300" y="2535238"/>
          <p14:tracePt t="2889" x="7607300" y="2519363"/>
          <p14:tracePt t="2891" x="7607300" y="2511425"/>
          <p14:tracePt t="2893" x="7599363" y="2479675"/>
          <p14:tracePt t="2895" x="7599363" y="2471738"/>
          <p14:tracePt t="2897" x="7591425" y="2439988"/>
          <p14:tracePt t="2898" x="7591425" y="2432050"/>
          <p14:tracePt t="2903" x="7567613" y="2392363"/>
          <p14:tracePt t="2907" x="7559675" y="2368550"/>
          <p14:tracePt t="2913" x="7535863" y="2289175"/>
          <p14:tracePt t="2922" x="7496175" y="2200275"/>
          <p14:tracePt t="2927" x="7470775" y="2128838"/>
          <p14:tracePt t="2936" x="7431088" y="2033588"/>
          <p14:tracePt t="2939" x="7407275" y="1970088"/>
          <p14:tracePt t="2943" x="7407275" y="1954213"/>
          <p14:tracePt t="2949" x="7367588" y="1857375"/>
          <p14:tracePt t="2954" x="7351713" y="1785938"/>
          <p14:tracePt t="2962" x="7327900" y="1658938"/>
          <p14:tracePt t="2966" x="7304088" y="1579563"/>
          <p14:tracePt t="2975" x="7240588" y="1435100"/>
          <p14:tracePt t="2984" x="7208838" y="1308100"/>
          <p14:tracePt t="2989" x="7145338" y="1187450"/>
          <p14:tracePt t="2993" x="7127875" y="1155700"/>
          <p14:tracePt t="2998" x="7088188" y="1036638"/>
          <p14:tracePt t="3003" x="7080250" y="1028700"/>
          <p14:tracePt t="3010" x="7032625" y="901700"/>
          <p14:tracePt t="3012" x="7016750" y="852488"/>
          <p14:tracePt t="3015" x="7000875" y="796925"/>
          <p14:tracePt t="3017" x="6985000" y="749300"/>
          <p14:tracePt t="3020" x="6977063" y="733425"/>
          <p14:tracePt t="3027" x="6953250" y="654050"/>
          <p14:tracePt t="3031" x="6945313" y="606425"/>
          <p14:tracePt t="3036" x="6921500" y="550863"/>
          <p14:tracePt t="3041" x="6905625" y="469900"/>
          <p14:tracePt t="3052" x="6873875" y="414338"/>
          <p14:tracePt t="3056" x="6858000" y="374650"/>
          <p14:tracePt t="3065" x="6842125" y="334963"/>
          <p14:tracePt t="3073" x="6834188" y="311150"/>
          <p14:tracePt t="3075" x="6826250" y="295275"/>
          <p14:tracePt t="3087" x="6810375" y="287338"/>
          <p14:tracePt t="3097" x="6802438" y="287338"/>
          <p14:tracePt t="3141" x="6794500" y="287338"/>
          <p14:tracePt t="3148" x="6784975" y="303213"/>
          <p14:tracePt t="3158" x="6784975" y="334963"/>
          <p14:tracePt t="3162" x="6784975" y="358775"/>
          <p14:tracePt t="3164" x="6784975" y="366713"/>
          <p14:tracePt t="3174" x="6777038" y="422275"/>
          <p14:tracePt t="3177" x="6777038" y="454025"/>
          <p14:tracePt t="3179" x="6769100" y="493713"/>
          <p14:tracePt t="3181" x="6761163" y="501650"/>
          <p14:tracePt t="3193" x="6737350" y="622300"/>
          <p14:tracePt t="3195" x="6737350" y="630238"/>
          <p14:tracePt t="3198" x="6729413" y="669925"/>
          <p14:tracePt t="3200" x="6729413" y="725488"/>
          <p14:tracePt t="3209" x="6713538" y="820738"/>
          <p14:tracePt t="3214" x="6705600" y="909638"/>
          <p14:tracePt t="3219" x="6689725" y="1004888"/>
          <p14:tracePt t="3224" x="6689725" y="1139825"/>
          <p14:tracePt t="3228" x="6681788" y="1212850"/>
          <p14:tracePt t="3230" x="6681788" y="1276350"/>
          <p14:tracePt t="3234" x="6681788" y="1331913"/>
          <p14:tracePt t="3237" x="6681788" y="1403350"/>
          <p14:tracePt t="3239" x="6681788" y="1474788"/>
          <p14:tracePt t="3240" x="6681788" y="1498600"/>
          <p14:tracePt t="3249" x="6681788" y="1651000"/>
          <p14:tracePt t="3252" x="6673850" y="1754188"/>
          <p14:tracePt t="3255" x="6673850" y="1857375"/>
          <p14:tracePt t="3257" x="6657975" y="1930400"/>
          <p14:tracePt t="3266" x="6642100" y="2152650"/>
          <p14:tracePt t="3276" x="6618288" y="2368550"/>
          <p14:tracePt t="3280" x="6602413" y="2487613"/>
          <p14:tracePt t="3290" x="6594475" y="2679700"/>
          <p14:tracePt t="3295" x="6570663" y="2814638"/>
          <p14:tracePt t="3302" x="6554788" y="2909888"/>
          <p14:tracePt t="3308" x="6530975" y="3038475"/>
          <p14:tracePt t="3312" x="6515100" y="3109913"/>
          <p14:tracePt t="3318" x="6491288" y="3181350"/>
          <p14:tracePt t="3324" x="6475413" y="3262313"/>
          <p14:tracePt t="3328" x="6467475" y="3278188"/>
          <p14:tracePt t="3330" x="6451600" y="3325813"/>
          <p14:tracePt t="3332" x="6442075" y="3365500"/>
          <p14:tracePt t="3334" x="6442075" y="3381375"/>
          <p14:tracePt t="3344" x="6426200" y="3460750"/>
          <p14:tracePt t="3346" x="6418263" y="3484563"/>
          <p14:tracePt t="3349" x="6410325" y="3516313"/>
          <p14:tracePt t="3352" x="6410325" y="3524250"/>
          <p14:tracePt t="3360" x="6402388" y="3579813"/>
          <p14:tracePt t="3364" x="6402388" y="3629025"/>
          <p14:tracePt t="3375" x="6402388" y="3692525"/>
          <p14:tracePt t="3379" x="6418263" y="3732213"/>
          <p14:tracePt t="3382" x="6418263" y="3740150"/>
          <p14:tracePt t="3394" x="6442075" y="3827463"/>
          <p14:tracePt t="3396" x="6442075" y="3835400"/>
          <p14:tracePt t="3399" x="6451600" y="3883025"/>
          <p14:tracePt t="3408" x="6475413" y="3948113"/>
          <p14:tracePt t="3412" x="6483350" y="3979863"/>
          <p14:tracePt t="3414" x="6483350" y="4003675"/>
          <p14:tracePt t="3416" x="6491288" y="4027488"/>
          <p14:tracePt t="3426" x="6499225" y="4090988"/>
          <p14:tracePt t="3434" x="6515100" y="4130675"/>
          <p14:tracePt t="3436" x="6523038" y="4194175"/>
          <p14:tracePt t="3446" x="6530975" y="4249738"/>
          <p14:tracePt t="3450" x="6530975" y="4298950"/>
          <p14:tracePt t="3452" x="6538913" y="4330700"/>
          <p14:tracePt t="3455" x="6538913" y="4338638"/>
          <p14:tracePt t="3463" x="6546850" y="4394200"/>
          <p14:tracePt t="3467" x="6546850" y="4418013"/>
          <p14:tracePt t="3469" x="6546850" y="4449763"/>
          <p14:tracePt t="3479" x="6546850" y="4497388"/>
          <p14:tracePt t="3482" x="6546850" y="4545013"/>
          <p14:tracePt t="3490" x="6546850" y="4592638"/>
          <p14:tracePt t="3493" x="6546850" y="4616450"/>
          <p14:tracePt t="3496" x="6546850" y="4624388"/>
          <p14:tracePt t="3503" x="6546850" y="4673600"/>
          <p14:tracePt t="3507" x="6546850" y="4713288"/>
          <p14:tracePt t="3514" x="6538913" y="4752975"/>
          <p14:tracePt t="3518" x="6538913" y="4776788"/>
          <p14:tracePt t="3520" x="6530975" y="4784725"/>
          <p14:tracePt t="3527" x="6523038" y="4832350"/>
          <p14:tracePt t="3533" x="6523038" y="4864100"/>
          <p14:tracePt t="3537" x="6515100" y="4903788"/>
          <p14:tracePt t="3540" x="6515100" y="4911725"/>
          <p14:tracePt t="3543" x="6515100" y="4943475"/>
          <p14:tracePt t="3553" x="6507163" y="5000625"/>
          <p14:tracePt t="3562" x="6507163" y="5087938"/>
          <p14:tracePt t="3565" x="6507163" y="5095875"/>
          <p14:tracePt t="3572" x="6499225" y="5183188"/>
          <p14:tracePt t="3580" x="6491288" y="5238750"/>
          <p14:tracePt t="3583" x="6483350" y="5319713"/>
          <p14:tracePt t="3592" x="6475413" y="5407025"/>
          <p14:tracePt t="3594" x="6467475" y="5454650"/>
          <p14:tracePt t="3597" x="6459538" y="5502275"/>
          <p14:tracePt t="3599" x="6459538" y="5526088"/>
          <p14:tracePt t="3600" x="6451600" y="5541963"/>
          <p14:tracePt t="3602" x="6451600" y="5597525"/>
          <p14:tracePt t="3608" x="6451600" y="5670550"/>
          <p14:tracePt t="3611" x="6442075" y="5734050"/>
          <p14:tracePt t="3619" x="6442075" y="5829300"/>
          <p14:tracePt t="3622" x="6442075" y="5900738"/>
          <p14:tracePt t="3624" x="6442075" y="5916613"/>
          <p14:tracePt t="3633" x="6442075" y="6029325"/>
          <p14:tracePt t="3637" x="6442075" y="6116638"/>
          <p14:tracePt t="3644" x="6459538" y="6203950"/>
          <p14:tracePt t="3649" x="6483350" y="6283325"/>
          <p14:tracePt t="3654" x="6499225" y="6348413"/>
          <p14:tracePt t="3657" x="6515100" y="6372225"/>
          <p14:tracePt t="3661" x="6554788" y="6435725"/>
          <p14:tracePt t="3670" x="6570663" y="6475413"/>
          <p14:tracePt t="3673" x="6626225" y="6530975"/>
          <p14:tracePt t="3684" x="6721475" y="6594475"/>
          <p14:tracePt t="3689" x="6769100" y="6610350"/>
          <p14:tracePt t="3691" x="6794500" y="6626225"/>
          <p14:tracePt t="3694" x="6818313" y="6626225"/>
          <p14:tracePt t="3698" x="6865938" y="6642100"/>
          <p14:tracePt t="3704" x="6913563" y="6650038"/>
          <p14:tracePt t="3706" x="6921500" y="6650038"/>
          <p14:tracePt t="3708" x="6945313" y="6657975"/>
          <p14:tracePt t="3710" x="6977063" y="6657975"/>
          <p14:tracePt t="3713" x="6985000" y="6657975"/>
          <p14:tracePt t="3718" x="7024688" y="6657975"/>
          <p14:tracePt t="3722" x="7048500" y="6657975"/>
          <p14:tracePt t="3724" x="7056438" y="6657975"/>
          <p14:tracePt t="3731" x="7096125" y="6665913"/>
          <p14:tracePt t="3735" x="7119938" y="6665913"/>
          <p14:tracePt t="3743" x="7169150" y="6673850"/>
          <p14:tracePt t="3750" x="7208838" y="6681788"/>
          <p14:tracePt t="3755" x="7288213" y="6699250"/>
          <p14:tracePt t="3759" x="7304088" y="6699250"/>
          <p14:tracePt t="3766" x="7383463" y="6715125"/>
          <p14:tracePt t="3768" x="7454900" y="6731000"/>
          <p14:tracePt t="3770" x="7478713" y="6731000"/>
          <p14:tracePt t="3779" x="7646988" y="6770688"/>
          <p14:tracePt t="3785" x="7678738" y="6778625"/>
          <p14:tracePt t="3790" x="7797800" y="6802438"/>
          <p14:tracePt t="3793" x="7894638" y="6810375"/>
          <p14:tracePt t="3803" x="8021638" y="6810375"/>
          <p14:tracePt t="3807" x="8132763" y="6826250"/>
          <p14:tracePt t="3810" x="8189913" y="6826250"/>
          <p14:tracePt t="3812" x="8221663" y="6826250"/>
          <p14:tracePt t="3814" x="8277225" y="6826250"/>
          <p14:tracePt t="3824" x="8451850" y="6818313"/>
          <p14:tracePt t="3831" x="8483600" y="6818313"/>
          <p14:tracePt t="3835" x="8604250" y="6802438"/>
          <p14:tracePt t="3845" x="8755063" y="6786563"/>
          <p14:tracePt t="3848" x="8834438" y="6762750"/>
          <p14:tracePt t="3859" x="8994775" y="6715125"/>
          <p14:tracePt t="3865" x="9026525" y="6707188"/>
          <p14:tracePt t="3870" x="9090025" y="6673850"/>
          <p14:tracePt t="3872" x="9137650" y="6642100"/>
          <p14:tracePt t="3876" x="9145588" y="6634163"/>
          <p14:tracePt t="3885" x="9224963" y="6570663"/>
          <p14:tracePt t="3888" x="9250363" y="6546850"/>
          <p14:tracePt t="3890" x="9266238" y="6530975"/>
          <p14:tracePt t="3897" x="9290050" y="6507163"/>
          <p14:tracePt t="3902" x="9313863" y="6483350"/>
          <p14:tracePt t="3905" x="9345613" y="6451600"/>
          <p14:tracePt t="3907" x="9361488" y="6427788"/>
          <p14:tracePt t="3908" x="9369425" y="6427788"/>
          <p14:tracePt t="3919" x="9432925" y="6364288"/>
          <p14:tracePt t="3922" x="9464675" y="6323013"/>
          <p14:tracePt t="3927" x="9480550" y="6299200"/>
          <p14:tracePt t="3935" x="9520238" y="6267450"/>
          <p14:tracePt t="3939" x="9567863" y="6235700"/>
          <p14:tracePt t="3948" x="9625013" y="6188075"/>
          <p14:tracePt t="3954" x="9632950" y="6188075"/>
          <p14:tracePt t="3959" x="9664700" y="6164263"/>
          <p14:tracePt t="3962" x="9720263" y="6132513"/>
          <p14:tracePt t="3972" x="9767888" y="6100763"/>
          <p14:tracePt t="3979" x="9815513" y="6076950"/>
          <p14:tracePt t="3982" x="9823450" y="6076950"/>
          <p14:tracePt t="3984" x="9831388" y="6061075"/>
          <p14:tracePt t="3991" x="9863138" y="6037263"/>
          <p14:tracePt t="3998" x="9871075" y="6037263"/>
          <p14:tracePt t="4000" x="9879013" y="6021388"/>
          <p14:tracePt t="4002" x="9894888" y="6013450"/>
          <p14:tracePt t="4011" x="9918700" y="6005513"/>
          <p14:tracePt t="4020" x="9926638" y="6005513"/>
          <p14:tracePt t="4185" x="9936163" y="6005513"/>
          <p14:tracePt t="4190" x="9944100" y="6021388"/>
          <p14:tracePt t="4200" x="9952038" y="6029325"/>
          <p14:tracePt t="4204" x="9959975" y="6029325"/>
          <p14:tracePt t="4219" x="9959975" y="6037263"/>
          <p14:tracePt t="4277" x="9952038" y="6037263"/>
          <p14:tracePt t="4288" x="9944100" y="6037263"/>
          <p14:tracePt t="4292" x="9936163" y="6037263"/>
          <p14:tracePt t="4298" x="9926638" y="6037263"/>
          <p14:tracePt t="4307" x="9918700" y="6037263"/>
          <p14:tracePt t="4313" x="9910763" y="6045200"/>
          <p14:tracePt t="4318" x="9894888" y="6053138"/>
          <p14:tracePt t="4330" x="9886950" y="6061075"/>
          <p14:tracePt t="4335" x="9879013" y="6061075"/>
          <p14:tracePt t="4347" x="9871075" y="6061075"/>
          <p14:tracePt t="4349" x="9871075" y="6069013"/>
          <p14:tracePt t="4422" x="9871075" y="6061075"/>
          <p14:tracePt t="4427" x="9871075" y="6053138"/>
          <p14:tracePt t="4433" x="9879013" y="6045200"/>
          <p14:tracePt t="4438" x="9886950" y="6037263"/>
          <p14:tracePt t="4450" x="9902825" y="6005513"/>
          <p14:tracePt t="4460" x="9926638" y="5980113"/>
          <p14:tracePt t="4469" x="9967913" y="5948363"/>
          <p14:tracePt t="4481" x="10063163" y="5892800"/>
          <p14:tracePt t="4493" x="10166350" y="5837238"/>
          <p14:tracePt t="4504" x="10261600" y="5773738"/>
          <p14:tracePt t="4517" x="10358438" y="5686425"/>
          <p14:tracePt t="4527" x="10461625" y="5589588"/>
          <p14:tracePt t="4534" x="10509250" y="5526088"/>
          <p14:tracePt t="4545" x="10596563" y="5399088"/>
          <p14:tracePt t="4554" x="10645775" y="5286375"/>
          <p14:tracePt t="4563" x="10693400" y="5191125"/>
          <p14:tracePt t="4572" x="10733088" y="5056188"/>
          <p14:tracePt t="4585" x="10836275" y="4856163"/>
          <p14:tracePt t="4595" x="10891838" y="4745038"/>
          <p14:tracePt t="4604" x="10988675" y="4560888"/>
          <p14:tracePt t="4614" x="11044238" y="4441825"/>
          <p14:tracePt t="4626" x="11123613" y="4265613"/>
          <p14:tracePt t="4634" x="11155363" y="4194175"/>
          <p14:tracePt t="4649" x="11218863" y="3979863"/>
          <p14:tracePt t="4662" x="11250613" y="3811588"/>
          <p14:tracePt t="4673" x="11274425" y="3660775"/>
          <p14:tracePt t="4684" x="11290300" y="3500438"/>
          <p14:tracePt t="4695" x="11306175" y="3357563"/>
          <p14:tracePt t="4708" x="11331575" y="3133725"/>
          <p14:tracePt t="4720" x="11363325" y="2959100"/>
          <p14:tracePt t="4733" x="11387138" y="2830513"/>
          <p14:tracePt t="4747" x="11434763" y="2600325"/>
          <p14:tracePt t="4760" x="11450638" y="2455863"/>
          <p14:tracePt t="4770" x="11450638" y="2336800"/>
          <p14:tracePt t="4778" x="11450638" y="2273300"/>
          <p14:tracePt t="4791" x="11442700" y="2097088"/>
          <p14:tracePt t="4803" x="11426825" y="1978025"/>
          <p14:tracePt t="4813" x="11410950" y="1873250"/>
          <p14:tracePt t="4823" x="11403013" y="1778000"/>
          <p14:tracePt t="4833" x="11395075" y="1730375"/>
          <p14:tracePt t="4840" x="11395075" y="1690688"/>
          <p14:tracePt t="4846" x="11395075" y="1674813"/>
          <p14:tracePt t="4851" x="11403013" y="1666875"/>
          <p14:tracePt t="4855" x="11395075" y="1658938"/>
          <p14:tracePt t="4862" x="11395075" y="1651000"/>
          <p14:tracePt t="4867" x="11395075" y="1643063"/>
          <p14:tracePt t="4871" x="11387138" y="1627188"/>
          <p14:tracePt t="4880" x="11387138" y="1619250"/>
          <p14:tracePt t="4978" x="11379200" y="1619250"/>
          <p14:tracePt t="4986" x="11363325" y="1619250"/>
          <p14:tracePt t="4995" x="11355388" y="1651000"/>
          <p14:tracePt t="5017" x="11306175" y="1754188"/>
          <p14:tracePt t="5034" x="11250613" y="1898650"/>
          <p14:tracePt t="5053" x="11187113" y="2057400"/>
          <p14:tracePt t="5069" x="11147425" y="2144713"/>
          <p14:tracePt t="5082" x="11123613" y="2184400"/>
          <p14:tracePt t="5095" x="11083925" y="2216150"/>
          <p14:tracePt t="5113" x="11028363" y="2249488"/>
          <p14:tracePt t="5127" x="10988675" y="2257425"/>
          <p14:tracePt t="5144" x="10923588" y="2289175"/>
          <p14:tracePt t="5155" x="10907713" y="2297113"/>
          <p14:tracePt t="5163" x="10891838" y="2312988"/>
          <p14:tracePt t="5173" x="10891838" y="2320925"/>
          <p14:tracePt t="5180" x="10883900" y="2320925"/>
          <p14:tracePt t="5200" x="10875963" y="2320925"/>
          <p14:tracePt t="5259" x="10875963" y="2328863"/>
          <p14:tracePt t="5272" x="10899775" y="2376488"/>
          <p14:tracePt t="5286" x="10955338" y="2447925"/>
          <p14:tracePt t="5300" x="11004550" y="2503488"/>
          <p14:tracePt t="5312" x="11052175" y="2543175"/>
          <p14:tracePt t="5321" x="11068050" y="2559050"/>
          <p14:tracePt t="5328" x="11083925" y="2576513"/>
          <p14:tracePt t="5337" x="11083925" y="2584450"/>
          <p14:tracePt t="5345" x="11091863" y="2584450"/>
          <p14:tracePt t="5351" x="11107738" y="2584450"/>
          <p14:tracePt t="5358" x="11115675" y="2584450"/>
          <p14:tracePt t="5381" x="11123613" y="2584450"/>
          <p14:tracePt t="5388" x="11123613" y="2592388"/>
          <p14:tracePt t="5401" x="11139488" y="2624138"/>
          <p14:tracePt t="5406" x="11147425" y="2647950"/>
          <p14:tracePt t="5414" x="11155363" y="2695575"/>
          <p14:tracePt t="5428" x="11171238" y="2767013"/>
          <p14:tracePt t="5432" x="11179175" y="2822575"/>
          <p14:tracePt t="5437" x="11179175" y="2830513"/>
          <p14:tracePt t="5442" x="11179175" y="2894013"/>
          <p14:tracePt t="5445" x="11187113" y="2943225"/>
          <p14:tracePt t="5447" x="11187113" y="2967038"/>
          <p14:tracePt t="5449" x="11187113" y="2990850"/>
          <p14:tracePt t="5451" x="11187113" y="3006725"/>
          <p14:tracePt t="5452" x="11195050" y="3030538"/>
          <p14:tracePt t="5455" x="11195050" y="3046413"/>
          <p14:tracePt t="5458" x="11202988" y="3062288"/>
          <p14:tracePt t="5461" x="11210925" y="3101975"/>
          <p14:tracePt t="5464" x="11218863" y="3133725"/>
          <p14:tracePt t="5466" x="11218863" y="3141663"/>
          <p14:tracePt t="5471" x="11218863" y="3189288"/>
          <p14:tracePt t="5476" x="11218863" y="3236913"/>
          <p14:tracePt t="5480" x="11218863" y="3244850"/>
          <p14:tracePt t="5485" x="11218863" y="3278188"/>
          <p14:tracePt t="5490" x="11218863" y="3317875"/>
          <p14:tracePt t="5496" x="11202988" y="3357563"/>
          <p14:tracePt t="5501" x="11195050" y="3389313"/>
          <p14:tracePt t="5511" x="11187113" y="3444875"/>
          <p14:tracePt t="5517" x="11187113" y="3452813"/>
          <p14:tracePt t="5521" x="11163300" y="3508375"/>
          <p14:tracePt t="5531" x="11147425" y="3548063"/>
          <p14:tracePt t="5536" x="11131550" y="3571875"/>
          <p14:tracePt t="5545" x="11099800" y="3652838"/>
          <p14:tracePt t="5550" x="11068050" y="3700463"/>
          <p14:tracePt t="5555" x="11044238" y="3748088"/>
          <p14:tracePt t="5558" x="11036300" y="3756025"/>
          <p14:tracePt t="5563" x="11004550" y="3819525"/>
          <p14:tracePt t="5568" x="10971213" y="3883025"/>
          <p14:tracePt t="5578" x="10907713" y="3995738"/>
          <p14:tracePt t="5584" x="10875963" y="4098925"/>
          <p14:tracePt t="5589" x="10852150" y="4170363"/>
          <p14:tracePt t="5598" x="10796588" y="4306888"/>
          <p14:tracePt t="5606" x="10756900" y="4394200"/>
          <p14:tracePt t="5612" x="10733088" y="4457700"/>
          <p14:tracePt t="5615" x="10677525" y="4592638"/>
          <p14:tracePt t="5623" x="10637838" y="4697413"/>
          <p14:tracePt t="5629" x="10580688" y="4784725"/>
          <p14:tracePt t="5636" x="10509250" y="4895850"/>
          <p14:tracePt t="5641" x="10485438" y="4943475"/>
          <p14:tracePt t="5647" x="10406063" y="5048250"/>
          <p14:tracePt t="5650" x="10374313" y="5080000"/>
          <p14:tracePt t="5652" x="10358438" y="5095875"/>
          <p14:tracePt t="5662" x="10269538" y="5183188"/>
          <p14:tracePt t="5668" x="10213975" y="5222875"/>
          <p14:tracePt t="5672" x="10142538" y="5286375"/>
          <p14:tracePt t="5675" x="10126663" y="5294313"/>
          <p14:tracePt t="5678" x="10055225" y="5335588"/>
          <p14:tracePt t="5685" x="10023475" y="5367338"/>
          <p14:tracePt t="5691" x="10007600" y="5399088"/>
          <p14:tracePt t="5696" x="9926638" y="5422900"/>
          <p14:tracePt t="5699" x="9918700" y="5430838"/>
          <p14:tracePt t="5702" x="9894888" y="5446713"/>
          <p14:tracePt t="5711" x="9879013" y="5454650"/>
          <p14:tracePt t="5713" x="9871075" y="5462588"/>
          <p14:tracePt t="5721" x="9863138" y="5470525"/>
          <p14:tracePt t="5774" x="9855200" y="5470525"/>
          <p14:tracePt t="5791" x="9823450" y="5446713"/>
          <p14:tracePt t="5801" x="9728200" y="5367338"/>
          <p14:tracePt t="5815" x="9536113" y="5246688"/>
          <p14:tracePt t="5826" x="9258300" y="5095875"/>
          <p14:tracePt t="5838" x="8874125" y="4911725"/>
          <p14:tracePt t="5851" x="8189913" y="4616450"/>
          <p14:tracePt t="5865" x="7504113" y="4362450"/>
          <p14:tracePt t="5878" x="6729413" y="4051300"/>
          <p14:tracePt t="5891" x="6219825" y="3795713"/>
          <p14:tracePt t="5900" x="6035675" y="3692525"/>
          <p14:tracePt t="5913" x="5668963" y="3421063"/>
          <p14:tracePt t="5928" x="5454650" y="3221038"/>
          <p14:tracePt t="5941" x="5334000" y="3062288"/>
          <p14:tracePt t="5952" x="5302250" y="2982913"/>
          <p14:tracePt t="5963" x="5294313" y="2927350"/>
          <p14:tracePt t="5970" x="5294313" y="2909888"/>
          <p14:tracePt t="5978" x="5294313" y="2886075"/>
          <p14:tracePt t="5984" x="5302250" y="2878138"/>
          <p14:tracePt t="6001" x="5294313" y="2838450"/>
          <p14:tracePt t="6030" x="5151438" y="2703513"/>
          <p14:tracePt t="6041" x="5072063" y="2624138"/>
          <p14:tracePt t="6054" x="5006975" y="2551113"/>
          <p14:tracePt t="6062" x="4991100" y="2527300"/>
          <p14:tracePt t="6068" x="4991100" y="2519363"/>
          <p14:tracePt t="6073" x="4983163" y="2511425"/>
          <p14:tracePt t="6078" x="4975225" y="2511425"/>
          <p14:tracePt t="6090" x="4967288" y="2495550"/>
          <p14:tracePt t="6103" x="4943475" y="2463800"/>
          <p14:tracePt t="6114" x="4919663" y="2416175"/>
          <p14:tracePt t="6124" x="4872038" y="2336800"/>
          <p14:tracePt t="6128" x="4832350" y="2281238"/>
          <p14:tracePt t="6132" x="4800600" y="2249488"/>
          <p14:tracePt t="6135" x="4784725" y="2224088"/>
          <p14:tracePt t="6136" x="4776788" y="2208213"/>
          <p14:tracePt t="6139" x="4760913" y="2184400"/>
          <p14:tracePt t="6141" x="4752975" y="2176463"/>
          <p14:tracePt t="6146" x="4721225" y="2136775"/>
          <p14:tracePt t="6149" x="4695825" y="2105025"/>
          <p14:tracePt t="6152" x="4687888" y="2097088"/>
          <p14:tracePt t="6156" x="4656138" y="2057400"/>
          <p14:tracePt t="6162" x="4640263" y="2017713"/>
          <p14:tracePt t="6169" x="4632325" y="2001838"/>
          <p14:tracePt t="6173" x="4608513" y="1978025"/>
          <p14:tracePt t="6177" x="4608513" y="1970088"/>
          <p14:tracePt t="6179" x="4600575" y="1962150"/>
          <p14:tracePt t="6223" x="4600575" y="1970088"/>
          <p14:tracePt t="6227" x="4600575" y="1978025"/>
          <p14:tracePt t="6232" x="4592638" y="2001838"/>
          <p14:tracePt t="6235" x="4584700" y="2049463"/>
          <p14:tracePt t="6247" x="4584700" y="2128838"/>
          <p14:tracePt t="6253" x="4576763" y="2192338"/>
          <p14:tracePt t="6258" x="4576763" y="2265363"/>
          <p14:tracePt t="6262" x="4576763" y="2281238"/>
          <p14:tracePt t="6271" x="4552950" y="2432050"/>
          <p14:tracePt t="6274" x="4545013" y="2455863"/>
          <p14:tracePt t="6282" x="4521200" y="2559050"/>
          <p14:tracePt t="6287" x="4521200" y="2624138"/>
          <p14:tracePt t="6292" x="4497388" y="2727325"/>
          <p14:tracePt t="6295" x="4497388" y="2743200"/>
          <p14:tracePt t="6299" x="4473575" y="2838450"/>
          <p14:tracePt t="6306" x="4473575" y="2935288"/>
          <p14:tracePt t="6310" x="4465638" y="2990850"/>
          <p14:tracePt t="6313" x="4465638" y="3062288"/>
          <p14:tracePt t="6322" x="4449763" y="3189288"/>
          <p14:tracePt t="6331" x="4441825" y="3294063"/>
          <p14:tracePt t="6335" x="4441825" y="3333750"/>
          <p14:tracePt t="6343" x="4425950" y="3405188"/>
          <p14:tracePt t="6346" x="4418013" y="3421063"/>
          <p14:tracePt t="6353" x="4410075" y="3468688"/>
          <p14:tracePt t="6356" x="4394200" y="3500438"/>
          <p14:tracePt t="6365" x="4378325" y="3540125"/>
          <p14:tracePt t="6371" x="4362450" y="3571875"/>
          <p14:tracePt t="6375" x="4344988" y="3587750"/>
          <p14:tracePt t="6381" x="4321175" y="3621088"/>
          <p14:tracePt t="6391" x="4289425" y="3652838"/>
          <p14:tracePt t="6394" x="4257675" y="3684588"/>
          <p14:tracePt t="6403" x="4225925" y="3716338"/>
          <p14:tracePt t="6405" x="4217988" y="3732213"/>
          <p14:tracePt t="6412" x="4202113" y="3740150"/>
          <p14:tracePt t="6415" x="4162425" y="3779838"/>
          <p14:tracePt t="6422" x="4146550" y="3803650"/>
          <p14:tracePt t="6433" x="4098925" y="3859213"/>
          <p14:tracePt t="6439" x="4043363" y="3906838"/>
          <p14:tracePt t="6444" x="4002088" y="3956050"/>
          <p14:tracePt t="6449" x="3962400" y="3979863"/>
          <p14:tracePt t="6452" x="3938588" y="4003675"/>
          <p14:tracePt t="6455" x="3906838" y="4027488"/>
          <p14:tracePt t="6458" x="3890963" y="4043363"/>
          <p14:tracePt t="6460" x="3859213" y="4067175"/>
          <p14:tracePt t="6462" x="3851275" y="4083050"/>
          <p14:tracePt t="6464" x="3811588" y="4114800"/>
          <p14:tracePt t="6466" x="3811588" y="4122738"/>
          <p14:tracePt t="6474" x="3779838" y="4154488"/>
          <p14:tracePt t="6477" x="3748088" y="4202113"/>
          <p14:tracePt t="6480" x="3740150" y="4217988"/>
          <p14:tracePt t="6482" x="3724275" y="4241800"/>
          <p14:tracePt t="6486" x="3724275" y="4257675"/>
          <p14:tracePt t="6492" x="3684588" y="4338638"/>
          <p14:tracePt t="6499" x="3660775" y="4386263"/>
          <p14:tracePt t="6504" x="3651250" y="4425950"/>
          <p14:tracePt t="6512" x="3611563" y="4481513"/>
          <p14:tracePt t="6518" x="3603625" y="4497388"/>
          <p14:tracePt t="6523" x="3579813" y="4545013"/>
          <p14:tracePt t="6528" x="3556000" y="4576763"/>
          <p14:tracePt t="6539" x="3516313" y="4616450"/>
          <p14:tracePt t="6544" x="3484563" y="4657725"/>
          <p14:tracePt t="6546" x="3468688" y="4681538"/>
          <p14:tracePt t="6547" x="3460750" y="4689475"/>
          <p14:tracePt t="6557" x="3436938" y="4713288"/>
          <p14:tracePt t="6560" x="3413125" y="4745038"/>
          <p14:tracePt t="6570" x="3397250" y="4760913"/>
          <p14:tracePt t="6575" x="3389313" y="4784725"/>
          <p14:tracePt t="6580" x="3373438" y="4816475"/>
          <p14:tracePt t="6584" x="3365500" y="4832350"/>
          <p14:tracePt t="6586" x="3349625" y="4848225"/>
          <p14:tracePt t="6595" x="3333750" y="4872038"/>
          <p14:tracePt t="6597" x="3333750" y="4895850"/>
          <p14:tracePt t="6607" x="3317875" y="4935538"/>
          <p14:tracePt t="6610" x="3308350" y="4967288"/>
          <p14:tracePt t="6620" x="3300413" y="5008563"/>
          <p14:tracePt t="6624" x="3292475" y="5032375"/>
          <p14:tracePt t="6631" x="3276600" y="5072063"/>
          <p14:tracePt t="6634" x="3276600" y="5095875"/>
          <p14:tracePt t="6642" x="3276600" y="5127625"/>
          <p14:tracePt t="6652" x="3276600" y="5135563"/>
          <p14:tracePt t="6654" x="3276600" y="5143500"/>
          <p14:tracePt t="6692" x="3284538" y="5143500"/>
          <p14:tracePt t="6695" x="3292475" y="5135563"/>
          <p14:tracePt t="6697" x="3308350" y="5127625"/>
          <p14:tracePt t="6699" x="3325813" y="5111750"/>
          <p14:tracePt t="6701" x="3341688" y="5095875"/>
          <p14:tracePt t="6703" x="3357563" y="5087938"/>
          <p14:tracePt t="6711" x="3421063" y="5040313"/>
          <p14:tracePt t="6715" x="3460750" y="5000625"/>
          <p14:tracePt t="6718" x="3508375" y="4976813"/>
          <p14:tracePt t="6720" x="3548063" y="4943475"/>
          <p14:tracePt t="6723" x="3579813" y="4919663"/>
          <p14:tracePt t="6725" x="3611563" y="4895850"/>
          <p14:tracePt t="6734" x="3708400" y="4808538"/>
          <p14:tracePt t="6741" x="3803650" y="4705350"/>
          <p14:tracePt t="6745" x="3843338" y="4657725"/>
          <p14:tracePt t="6749" x="3859213" y="4649788"/>
          <p14:tracePt t="6757" x="3946525" y="4529138"/>
          <p14:tracePt t="6764" x="4019550" y="4433888"/>
          <p14:tracePt t="6766" x="4043363" y="4386263"/>
          <p14:tracePt t="6768" x="4067175" y="4362450"/>
          <p14:tracePt t="6776" x="4122738" y="4241800"/>
          <p14:tracePt t="6787" x="4202113" y="4098925"/>
          <p14:tracePt t="6792" x="4225925" y="4027488"/>
          <p14:tracePt t="6803" x="4273550" y="3906838"/>
          <p14:tracePt t="6809" x="4313238" y="3819525"/>
          <p14:tracePt t="6812" x="4337050" y="3763963"/>
          <p14:tracePt t="6815" x="4344988" y="3732213"/>
          <p14:tracePt t="6825" x="4410075" y="3613150"/>
          <p14:tracePt t="6829" x="4418013" y="3595688"/>
          <p14:tracePt t="6836" x="4465638" y="3500438"/>
          <p14:tracePt t="6839" x="4505325" y="3413125"/>
          <p14:tracePt t="6849" x="4552950" y="3325813"/>
          <p14:tracePt t="6854" x="4600575" y="3278188"/>
          <p14:tracePt t="6861" x="4648200" y="3181350"/>
          <p14:tracePt t="6865" x="4679950" y="3125788"/>
          <p14:tracePt t="6870" x="4713288" y="3062288"/>
          <p14:tracePt t="6873" x="4729163" y="3038475"/>
          <p14:tracePt t="6880" x="4760913" y="2959100"/>
          <p14:tracePt t="6886" x="4792663" y="2878138"/>
          <p14:tracePt t="6889" x="4800600" y="2830513"/>
          <p14:tracePt t="6891" x="4816475" y="2782888"/>
          <p14:tracePt t="6894" x="4824413" y="2759075"/>
          <p14:tracePt t="6903" x="4848225" y="2655888"/>
          <p14:tracePt t="6909" x="4856163" y="2576513"/>
          <p14:tracePt t="6916" x="4864100" y="2535238"/>
          <p14:tracePt t="6920" x="4872038" y="2471738"/>
          <p14:tracePt t="6927" x="4879975" y="2392363"/>
          <p14:tracePt t="6930" x="4879975" y="2352675"/>
          <p14:tracePt t="6931" x="4879975" y="2336800"/>
          <p14:tracePt t="6934" x="4879975" y="2328863"/>
          <p14:tracePt t="6941" x="4879975" y="2233613"/>
          <p14:tracePt t="6946" x="4879975" y="2224088"/>
          <p14:tracePt t="6952" x="4879975" y="2136775"/>
          <p14:tracePt t="6955" x="4879975" y="2112963"/>
          <p14:tracePt t="6957" x="4872038" y="2097088"/>
          <p14:tracePt t="6966" x="4864100" y="2065338"/>
          <p14:tracePt t="6968" x="4864100" y="2041525"/>
          <p14:tracePt t="6977" x="4864100" y="2017713"/>
          <p14:tracePt t="6980" x="4864100" y="2009775"/>
          <p14:tracePt t="6991" x="4864100" y="2001838"/>
          <p14:tracePt t="7038" x="4856163" y="2001838"/>
          <p14:tracePt t="7048" x="4848225" y="2009775"/>
          <p14:tracePt t="7054" x="4832350" y="2025650"/>
          <p14:tracePt t="7059" x="4824413" y="2041525"/>
          <p14:tracePt t="7062" x="4824413" y="2057400"/>
          <p14:tracePt t="7064" x="4824413" y="2073275"/>
          <p14:tracePt t="7072" x="4824413" y="2112963"/>
          <p14:tracePt t="7076" x="4824413" y="2152650"/>
          <p14:tracePt t="7078" x="4832350" y="2192338"/>
          <p14:tracePt t="7079" x="4840288" y="2208213"/>
          <p14:tracePt t="7093" x="4848225" y="2344738"/>
          <p14:tracePt t="7096" x="4848225" y="2432050"/>
          <p14:tracePt t="7106" x="4848225" y="2551113"/>
          <p14:tracePt t="7110" x="4848225" y="2608263"/>
          <p14:tracePt t="7113" x="4848225" y="2679700"/>
          <p14:tracePt t="7124" x="4848225" y="2806700"/>
          <p14:tracePt t="7127" x="4848225" y="2846388"/>
          <p14:tracePt t="7130" x="4848225" y="2919413"/>
          <p14:tracePt t="7140" x="4840288" y="3006725"/>
          <p14:tracePt t="7144" x="4824413" y="3078163"/>
          <p14:tracePt t="7149" x="4816475" y="3141663"/>
          <p14:tracePt t="7151" x="4808538" y="3157538"/>
          <p14:tracePt t="7161" x="4792663" y="3236913"/>
          <p14:tracePt t="7166" x="4784725" y="3270250"/>
          <p14:tracePt t="7168" x="4760913" y="3325813"/>
          <p14:tracePt t="7180" x="4737100" y="3421063"/>
          <p14:tracePt t="7184" x="4721225" y="3468688"/>
          <p14:tracePt t="7187" x="4713288" y="3484563"/>
          <p14:tracePt t="7197" x="4672013" y="3540125"/>
          <p14:tracePt t="7199" x="4656138" y="3563938"/>
          <p14:tracePt t="7202" x="4656138" y="3579813"/>
          <p14:tracePt t="7204" x="4624388" y="3621088"/>
          <p14:tracePt t="7206" x="4624388" y="3629025"/>
          <p14:tracePt t="7215" x="4568825" y="3724275"/>
          <p14:tracePt t="7225" x="4513263" y="3819525"/>
          <p14:tracePt t="7230" x="4505325" y="3827463"/>
          <p14:tracePt t="7233" x="4465638" y="3922713"/>
          <p14:tracePt t="7240" x="4418013" y="4019550"/>
          <p14:tracePt t="7243" x="4410075" y="4035425"/>
          <p14:tracePt t="7252" x="4337050" y="4170363"/>
          <p14:tracePt t="7255" x="4337050" y="4186238"/>
          <p14:tracePt t="7258" x="4289425" y="4257675"/>
          <p14:tracePt t="7266" x="4241800" y="4330700"/>
          <p14:tracePt t="7270" x="4217988" y="4362450"/>
          <p14:tracePt t="7272" x="4178300" y="4418013"/>
          <p14:tracePt t="7275" x="4146550" y="4457700"/>
          <p14:tracePt t="7286" x="4083050" y="4560888"/>
          <p14:tracePt t="7289" x="4075113" y="4568825"/>
          <p14:tracePt t="7291" x="4043363" y="4608513"/>
          <p14:tracePt t="7293" x="4043363" y="4624388"/>
          <p14:tracePt t="7299" x="4011613" y="4673600"/>
          <p14:tracePt t="7304" x="3994150" y="4697413"/>
          <p14:tracePt t="7308" x="3986213" y="4713288"/>
          <p14:tracePt t="7309" x="3970338" y="4745038"/>
          <p14:tracePt t="7311" x="3962400" y="4760913"/>
          <p14:tracePt t="7320" x="3930650" y="4808538"/>
          <p14:tracePt t="7323" x="3922713" y="4816475"/>
          <p14:tracePt t="7325" x="3914775" y="4832350"/>
          <p14:tracePt t="7328" x="3898900" y="4856163"/>
          <p14:tracePt t="7331" x="3890963" y="4856163"/>
          <p14:tracePt t="7338" x="3867150" y="4887913"/>
          <p14:tracePt t="7343" x="3867150" y="4895850"/>
          <p14:tracePt t="7348" x="3859213" y="4911725"/>
          <p14:tracePt t="7356" x="3843338" y="4927600"/>
          <p14:tracePt t="7444" x="3851275" y="4927600"/>
          <p14:tracePt t="7450" x="3867150" y="4919663"/>
          <p14:tracePt t="7456" x="3938588" y="4879975"/>
          <p14:tracePt t="7464" x="4043363" y="4824413"/>
          <p14:tracePt t="7469" x="4146550" y="4776788"/>
          <p14:tracePt t="7474" x="4217988" y="4745038"/>
          <p14:tracePt t="7476" x="4241800" y="4729163"/>
          <p14:tracePt t="7478" x="4297363" y="4705350"/>
          <p14:tracePt t="7479" x="4337050" y="4681538"/>
          <p14:tracePt t="7481" x="4352925" y="4665663"/>
          <p14:tracePt t="7491" x="4473575" y="4600575"/>
          <p14:tracePt t="7495" x="4560888" y="4537075"/>
          <p14:tracePt t="7497" x="4608513" y="4505325"/>
          <p14:tracePt t="7498" x="4624388" y="4497388"/>
          <p14:tracePt t="7509" x="4737100" y="4402138"/>
          <p14:tracePt t="7512" x="4808538" y="4346575"/>
          <p14:tracePt t="7522" x="4903788" y="4257675"/>
          <p14:tracePt t="7525" x="4935538" y="4210050"/>
          <p14:tracePt t="7527" x="4967288" y="4178300"/>
          <p14:tracePt t="7537" x="5064125" y="4075113"/>
          <p14:tracePt t="7541" x="5103813" y="4019550"/>
          <p14:tracePt t="7543" x="5143500" y="3956050"/>
          <p14:tracePt t="7545" x="5159375" y="3930650"/>
          <p14:tracePt t="7557" x="5278438" y="3740150"/>
          <p14:tracePt t="7559" x="5294313" y="3708400"/>
          <p14:tracePt t="7563" x="5334000" y="3605213"/>
          <p14:tracePt t="7573" x="5407025" y="3444875"/>
          <p14:tracePt t="7576" x="5438775" y="3381375"/>
          <p14:tracePt t="7580" x="5494338" y="3236913"/>
          <p14:tracePt t="7589" x="5605463" y="3006725"/>
          <p14:tracePt t="7601" x="5708650" y="2719388"/>
          <p14:tracePt t="7604" x="5757863" y="2592388"/>
          <p14:tracePt t="7606" x="5765800" y="2566988"/>
          <p14:tracePt t="7615" x="5845175" y="2360613"/>
          <p14:tracePt t="7622" x="5908675" y="2208213"/>
          <p14:tracePt t="7625" x="5924550" y="2152650"/>
          <p14:tracePt t="7629" x="5924550" y="2144713"/>
          <p14:tracePt t="7636" x="5940425" y="2033588"/>
          <p14:tracePt t="7639" x="5948363" y="1993900"/>
          <p14:tracePt t="7641" x="5964238" y="1938338"/>
          <p14:tracePt t="7643" x="5964238" y="1914525"/>
          <p14:tracePt t="7652" x="5964238" y="1841500"/>
          <p14:tracePt t="7661" x="5980113" y="1793875"/>
          <p14:tracePt t="7664" x="5964238" y="1778000"/>
          <p14:tracePt t="7668" x="5988050" y="1770063"/>
          <p14:tracePt t="7676" x="5995988" y="1770063"/>
          <p14:tracePt t="7716" x="5972175" y="1778000"/>
          <p14:tracePt t="7719" x="5948363" y="1793875"/>
          <p14:tracePt t="7725" x="5948363" y="1801813"/>
          <p14:tracePt t="7730" x="5940425" y="1801813"/>
          <p14:tracePt t="7736" x="5940425" y="1817688"/>
          <p14:tracePt t="7740" x="5972175" y="1825625"/>
          <p14:tracePt t="7742" x="5972175" y="1833563"/>
          <p14:tracePt t="7749" x="5940425" y="1857375"/>
          <p14:tracePt t="7753" x="5932488" y="1865313"/>
          <p14:tracePt t="7757" x="5924550" y="1873250"/>
          <p14:tracePt t="7760" x="5932488" y="1873250"/>
          <p14:tracePt t="7768" x="5980113" y="1898650"/>
          <p14:tracePt t="7776" x="6019800" y="1914525"/>
          <p14:tracePt t="7782" x="6051550" y="1946275"/>
          <p14:tracePt t="7791" x="6075363" y="2017713"/>
          <p14:tracePt t="7802" x="6067425" y="2144713"/>
          <p14:tracePt t="7805" x="6051550" y="2208213"/>
          <p14:tracePt t="7809" x="6051550" y="2216150"/>
          <p14:tracePt t="7813" x="6067425" y="2297113"/>
          <p14:tracePt t="7823" x="6108700" y="2376488"/>
          <p14:tracePt t="7826" x="6132513" y="2408238"/>
          <p14:tracePt t="7829" x="6164263" y="2447925"/>
          <p14:tracePt t="7839" x="6203950" y="2535238"/>
          <p14:tracePt t="7842" x="6227763" y="2592388"/>
          <p14:tracePt t="7852" x="6299200" y="2711450"/>
          <p14:tracePt t="7859" x="6362700" y="2806700"/>
          <p14:tracePt t="7862" x="6370638" y="2814638"/>
          <p14:tracePt t="7865" x="6402388" y="2878138"/>
          <p14:tracePt t="7877" x="6475413" y="2974975"/>
          <p14:tracePt t="7880" x="6499225" y="3022600"/>
          <p14:tracePt t="7881" x="6515100" y="3038475"/>
          <p14:tracePt t="7890" x="6562725" y="3117850"/>
          <p14:tracePt t="7895" x="6586538" y="3157538"/>
          <p14:tracePt t="7898" x="6594475" y="3189288"/>
          <p14:tracePt t="7900" x="6602413" y="3197225"/>
          <p14:tracePt t="7909" x="6610350" y="3236913"/>
          <p14:tracePt t="7912" x="6610350" y="3252788"/>
          <p14:tracePt t="7915" x="6610350" y="3262313"/>
          <p14:tracePt t="7917" x="6610350" y="3278188"/>
          <p14:tracePt t="7926" x="6610350" y="3309938"/>
          <p14:tracePt t="7929" x="6610350" y="3317875"/>
          <p14:tracePt t="7933" x="6610350" y="3341688"/>
          <p14:tracePt t="7941" x="6610350" y="3349625"/>
          <p14:tracePt t="7946" x="6610350" y="3373438"/>
          <p14:tracePt t="7967" x="6610350" y="3421063"/>
          <p14:tracePt t="7972" x="6626225" y="3444875"/>
          <p14:tracePt t="7979" x="6634163" y="3476625"/>
          <p14:tracePt t="7987" x="6634163" y="3508375"/>
          <p14:tracePt t="7995" x="6634163" y="3524250"/>
          <p14:tracePt t="7998" x="6642100" y="3532188"/>
          <p14:tracePt t="8006" x="6642100" y="3548063"/>
          <p14:tracePt t="8091" x="6642100" y="3540125"/>
          <p14:tracePt t="8099" x="6610350" y="3524250"/>
          <p14:tracePt t="8107" x="6586538" y="3516313"/>
          <p14:tracePt t="8116" x="6546850" y="3492500"/>
          <p14:tracePt t="8123" x="6538913" y="3492500"/>
          <p14:tracePt t="8175" x="6546850" y="3492500"/>
          <p14:tracePt t="8266" x="6562725" y="3500438"/>
          <p14:tracePt t="8274" x="6586538" y="3500438"/>
          <p14:tracePt t="8282" x="6602413" y="3508375"/>
          <p14:tracePt t="8289" x="6626225" y="3508375"/>
          <p14:tracePt t="8315" x="6634163" y="3508375"/>
          <p14:tracePt t="8325" x="6634163" y="3516313"/>
          <p14:tracePt t="8333" x="6650038" y="3516313"/>
          <p14:tracePt t="8338" x="6657975" y="3516313"/>
          <p14:tracePt t="8352" x="6673850" y="3524250"/>
          <p14:tracePt t="8354" x="6681788" y="3524250"/>
          <p14:tracePt t="8388" x="6673850" y="3524250"/>
          <p14:tracePt t="8439" x="6681788" y="3524250"/>
          <p14:tracePt t="8443" x="6689725" y="3516313"/>
          <p14:tracePt t="8455" x="6737350" y="3500438"/>
          <p14:tracePt t="8463" x="6753225" y="3492500"/>
          <p14:tracePt t="8469" x="6761163" y="3492500"/>
          <p14:tracePt t="8485" x="6777038" y="3492500"/>
          <p14:tracePt t="8495" x="6802438" y="35004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EC31-CF68-4C30-B825-C4BD8490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6FC10-194B-4750-8D04-7434410FE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Colorization is hard</a:t>
            </a:r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47E046-CAE5-4043-B70E-A468DE51E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1"/>
    </mc:Choice>
    <mc:Fallback>
      <p:transition spd="slow" advTm="2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" x="6729413" y="3516313"/>
          <p14:tracePt t="633" x="6483350" y="3532188"/>
          <p14:tracePt t="641" x="6475413" y="3532188"/>
          <p14:tracePt t="660" x="6243638" y="3579813"/>
          <p14:tracePt t="675" x="6243638" y="3660775"/>
          <p14:tracePt t="686" x="6283325" y="3771900"/>
          <p14:tracePt t="694" x="6307138" y="3819525"/>
          <p14:tracePt t="697" x="6307138" y="3835400"/>
          <p14:tracePt t="700" x="6307138" y="3851275"/>
          <p14:tracePt t="702" x="6307138" y="3859213"/>
          <p14:tracePt t="707" x="6307138" y="3867150"/>
          <p14:tracePt t="721" x="6299200" y="3867150"/>
          <p14:tracePt t="728" x="6291263" y="3875088"/>
          <p14:tracePt t="733" x="6283325" y="3875088"/>
          <p14:tracePt t="736" x="6267450" y="3883025"/>
          <p14:tracePt t="743" x="6259513" y="3898900"/>
          <p14:tracePt t="747" x="6235700" y="3906838"/>
          <p14:tracePt t="750" x="6227763" y="3906838"/>
          <p14:tracePt t="760" x="6156325" y="3922713"/>
          <p14:tracePt t="765" x="6019800" y="3948113"/>
          <p14:tracePt t="769" x="5924550" y="3948113"/>
          <p14:tracePt t="778" x="5757863" y="3948113"/>
          <p14:tracePt t="784" x="5613400" y="3938588"/>
          <p14:tracePt t="787" x="5549900" y="3938588"/>
          <p14:tracePt t="789" x="5510213" y="3938588"/>
          <p14:tracePt t="791" x="5470525" y="3930650"/>
          <p14:tracePt t="792" x="5438775" y="3930650"/>
          <p14:tracePt t="802" x="5246688" y="3930650"/>
          <p14:tracePt t="806" x="5143500" y="3906838"/>
          <p14:tracePt t="808" x="5103813" y="3906838"/>
          <p14:tracePt t="813" x="5014913" y="3898900"/>
          <p14:tracePt t="816" x="4999038" y="3890963"/>
          <p14:tracePt t="822" x="4848225" y="3859213"/>
          <p14:tracePt t="824" x="4792663" y="3835400"/>
          <p14:tracePt t="826" x="4776788" y="3827463"/>
          <p14:tracePt t="829" x="4713288" y="3787775"/>
          <p14:tracePt t="836" x="4624388" y="3756025"/>
          <p14:tracePt t="840" x="4576763" y="3732213"/>
          <p14:tracePt t="844" x="4552950" y="3724275"/>
          <p14:tracePt t="850" x="4481513" y="3660775"/>
          <p14:tracePt t="864" x="4425950" y="3595688"/>
          <p14:tracePt t="871" x="4362450" y="3508375"/>
          <p14:tracePt t="875" x="4337050" y="3484563"/>
          <p14:tracePt t="882" x="4273550" y="3429000"/>
          <p14:tracePt t="885" x="4217988" y="3389313"/>
          <p14:tracePt t="888" x="4178300" y="3365500"/>
          <p14:tracePt t="890" x="4146550" y="3349625"/>
          <p14:tracePt t="894" x="4130675" y="3341688"/>
          <p14:tracePt t="900" x="4002088" y="3286125"/>
          <p14:tracePt t="904" x="3914775" y="3244850"/>
          <p14:tracePt t="913" x="3692525" y="3197225"/>
          <p14:tracePt t="920" x="3524250" y="3165475"/>
          <p14:tracePt t="923" x="3413125" y="3149600"/>
          <p14:tracePt t="925" x="3381375" y="3149600"/>
          <p14:tracePt t="935" x="3109913" y="3141663"/>
          <p14:tracePt t="942" x="2886075" y="3133725"/>
          <p14:tracePt t="944" x="2814638" y="3133725"/>
          <p14:tracePt t="947" x="2782888" y="3133725"/>
          <p14:tracePt t="958" x="2551113" y="3149600"/>
          <p14:tracePt t="960" x="2543175" y="3141663"/>
          <p14:tracePt t="963" x="2471738" y="3141663"/>
          <p14:tracePt t="967" x="2463800" y="3141663"/>
          <p14:tracePt t="975" x="2360613" y="3141663"/>
          <p14:tracePt t="979" x="2312988" y="3133725"/>
          <p14:tracePt t="985" x="2305050" y="3133725"/>
          <p14:tracePt t="988" x="2281238" y="3117850"/>
          <p14:tracePt t="990" x="2247900" y="3109913"/>
          <p14:tracePt t="999" x="2239963" y="3101975"/>
          <p14:tracePt t="1004" x="2232025" y="3094038"/>
          <p14:tracePt t="1011" x="2216150" y="3070225"/>
          <p14:tracePt t="1019" x="2208213" y="3046413"/>
          <p14:tracePt t="1023" x="2192338" y="3038475"/>
          <p14:tracePt t="1028" x="2184400" y="3038475"/>
          <p14:tracePt t="1032" x="2176463" y="3006725"/>
          <p14:tracePt t="1045" x="2168525" y="2998788"/>
          <p14:tracePt t="1048" x="2160588" y="2998788"/>
          <p14:tracePt t="1054" x="2152650" y="2990850"/>
          <p14:tracePt t="1062" x="2144713" y="2982913"/>
          <p14:tracePt t="1070" x="2144713" y="2974975"/>
          <p14:tracePt t="1073" x="2136775" y="2974975"/>
          <p14:tracePt t="1080" x="2120900" y="2974975"/>
          <p14:tracePt t="1089" x="2120900" y="2967038"/>
          <p14:tracePt t="1098" x="2112963" y="2967038"/>
          <p14:tracePt t="23241" x="1993900" y="3006725"/>
          <p14:tracePt t="23255" x="1738313" y="3125788"/>
          <p14:tracePt t="23271" x="1379538" y="3262313"/>
          <p14:tracePt t="23285" x="1236663" y="3309938"/>
          <p14:tracePt t="23296" x="1147763" y="3317875"/>
          <p14:tracePt t="23301" x="1123950" y="3317875"/>
          <p14:tracePt t="23308" x="1108075" y="3325813"/>
          <p14:tracePt t="23336" x="1211263" y="3236913"/>
          <p14:tracePt t="23351" x="1379538" y="2943225"/>
          <p14:tracePt t="23364" x="1363663" y="2336800"/>
          <p14:tracePt t="23379" x="1108075" y="1603375"/>
          <p14:tracePt t="23394" x="741363" y="8524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1A01-DD20-4974-B8A4-AB950A68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0CC63-13D4-4D7B-84F0-FB715365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Image Colorization?</a:t>
            </a:r>
          </a:p>
          <a:p>
            <a:r>
              <a:rPr lang="en-US" dirty="0"/>
              <a:t>Potential applications</a:t>
            </a:r>
          </a:p>
          <a:p>
            <a:pPr lvl="1"/>
            <a:r>
              <a:rPr lang="en-US" dirty="0"/>
              <a:t>Black and White movies</a:t>
            </a:r>
          </a:p>
          <a:p>
            <a:pPr lvl="1"/>
            <a:r>
              <a:rPr lang="en-US" dirty="0"/>
              <a:t>Compression algorithms</a:t>
            </a:r>
          </a:p>
          <a:p>
            <a:r>
              <a:rPr lang="en-US" dirty="0"/>
              <a:t>Difficulties: right color?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EB0E914C-8960-452D-A5CD-3AE203338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8" y="912478"/>
            <a:ext cx="6726144" cy="503304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C98A8F-879D-4D09-89D3-80C8121DB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8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8"/>
    </mc:Choice>
    <mc:Fallback>
      <p:transition spd="slow" advTm="4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35" x="4121150" y="6419850"/>
          <p14:tracePt t="8125" x="4410075" y="6842125"/>
          <p14:tracePt t="8127" x="4457700" y="6826250"/>
          <p14:tracePt t="8130" x="4505325" y="6810375"/>
          <p14:tracePt t="8132" x="4513263" y="6810375"/>
          <p14:tracePt t="8134" x="4560888" y="6794500"/>
          <p14:tracePt t="8136" x="4608513" y="6778625"/>
          <p14:tracePt t="8145" x="4745038" y="6731000"/>
          <p14:tracePt t="8153" x="4887913" y="6681788"/>
          <p14:tracePt t="8159" x="4927600" y="6673850"/>
          <p14:tracePt t="8163" x="5030788" y="6642100"/>
          <p14:tracePt t="8167" x="5143500" y="6602413"/>
          <p14:tracePt t="8173" x="5159375" y="6602413"/>
          <p14:tracePt t="8177" x="5270500" y="6570663"/>
          <p14:tracePt t="8181" x="5397500" y="6538913"/>
          <p14:tracePt t="8186" x="5541963" y="6499225"/>
          <p14:tracePt t="8189" x="5557838" y="6499225"/>
          <p14:tracePt t="8193" x="5637213" y="6467475"/>
          <p14:tracePt t="8196" x="5700713" y="6443663"/>
          <p14:tracePt t="8198" x="5781675" y="6411913"/>
          <p14:tracePt t="8201" x="5829300" y="6403975"/>
          <p14:tracePt t="8203" x="5837238" y="6396038"/>
          <p14:tracePt t="8205" x="5868988" y="6380163"/>
          <p14:tracePt t="8215" x="5956300" y="6338888"/>
          <p14:tracePt t="8220" x="5980113" y="6315075"/>
          <p14:tracePt t="8228" x="5995988" y="6291263"/>
          <p14:tracePt t="8235" x="6003925" y="6283325"/>
          <p14:tracePt t="8237" x="6003925" y="6275388"/>
          <p14:tracePt t="8245" x="6003925" y="6251575"/>
          <p14:tracePt t="8253" x="6011863" y="6227763"/>
          <p14:tracePt t="8259" x="6011863" y="6219825"/>
          <p14:tracePt t="8263" x="6059488" y="6188075"/>
          <p14:tracePt t="8270" x="6091238" y="6164263"/>
          <p14:tracePt t="8275" x="6148388" y="6140450"/>
          <p14:tracePt t="8278" x="6156325" y="6140450"/>
          <p14:tracePt t="8285" x="6235700" y="6092825"/>
          <p14:tracePt t="8293" x="6315075" y="6061075"/>
          <p14:tracePt t="8296" x="6330950" y="6053138"/>
          <p14:tracePt t="8298" x="6394450" y="6021388"/>
          <p14:tracePt t="8307" x="6483350" y="5988050"/>
          <p14:tracePt t="8314" x="6538913" y="5956300"/>
          <p14:tracePt t="8317" x="6546850" y="5948363"/>
          <p14:tracePt t="8325" x="6602413" y="5908675"/>
          <p14:tracePt t="8331" x="6626225" y="5892800"/>
          <p14:tracePt t="8336" x="6642100" y="5868988"/>
          <p14:tracePt t="8339" x="6657975" y="5861050"/>
          <p14:tracePt t="8344" x="6665913" y="5861050"/>
          <p14:tracePt t="8348" x="6697663" y="5837238"/>
          <p14:tracePt t="8350" x="6705600" y="5821363"/>
          <p14:tracePt t="8353" x="6713538" y="5813425"/>
          <p14:tracePt t="8362" x="6753225" y="5797550"/>
          <p14:tracePt t="8365" x="6769100" y="5773738"/>
          <p14:tracePt t="8367" x="6784975" y="5765800"/>
          <p14:tracePt t="8370" x="6794500" y="5765800"/>
          <p14:tracePt t="8378" x="6818313" y="5741988"/>
          <p14:tracePt t="8382" x="6834188" y="5734050"/>
          <p14:tracePt t="8385" x="6850063" y="5726113"/>
          <p14:tracePt t="8391" x="6858000" y="5726113"/>
          <p14:tracePt t="8400" x="6889750" y="5686425"/>
          <p14:tracePt t="8406" x="6921500" y="5662613"/>
          <p14:tracePt t="8414" x="6945313" y="5629275"/>
          <p14:tracePt t="8421" x="6977063" y="5589588"/>
          <p14:tracePt t="8424" x="6985000" y="5573713"/>
          <p14:tracePt t="8435" x="6985000" y="5534025"/>
          <p14:tracePt t="8437" x="6985000" y="5518150"/>
          <p14:tracePt t="8441" x="6985000" y="5486400"/>
          <p14:tracePt t="8452" x="6969125" y="5446713"/>
          <p14:tracePt t="8455" x="6961188" y="5414963"/>
          <p14:tracePt t="8464" x="6929438" y="5375275"/>
          <p14:tracePt t="8467" x="6905625" y="5359400"/>
          <p14:tracePt t="8476" x="6881813" y="5327650"/>
          <p14:tracePt t="8479" x="6873875" y="5319713"/>
          <p14:tracePt t="8488" x="6842125" y="5294313"/>
          <p14:tracePt t="8499" x="6826250" y="5278438"/>
          <p14:tracePt t="8501" x="6810375" y="5278438"/>
          <p14:tracePt t="8505" x="6810375" y="5270500"/>
          <p14:tracePt t="8521" x="6777038" y="5278438"/>
          <p14:tracePt t="8528" x="6769100" y="5286375"/>
          <p14:tracePt t="8536" x="6705600" y="5343525"/>
          <p14:tracePt t="8541" x="6626225" y="5407025"/>
          <p14:tracePt t="8544" x="6618288" y="5414963"/>
          <p14:tracePt t="8546" x="6578600" y="5454650"/>
          <p14:tracePt t="8558" x="6451600" y="5573713"/>
          <p14:tracePt t="8564" x="6307138" y="5686425"/>
          <p14:tracePt t="8567" x="6275388" y="5710238"/>
          <p14:tracePt t="8576" x="6156325" y="5821363"/>
          <p14:tracePt t="8580" x="6140450" y="5837238"/>
          <p14:tracePt t="8582" x="6075363" y="5892800"/>
          <p14:tracePt t="8585" x="6059488" y="5900738"/>
          <p14:tracePt t="8591" x="6003925" y="5948363"/>
          <p14:tracePt t="8595" x="5980113" y="5972175"/>
          <p14:tracePt t="8597" x="5956300" y="6005513"/>
          <p14:tracePt t="8599" x="5940425" y="6021388"/>
          <p14:tracePt t="8602" x="5940425" y="6029325"/>
          <p14:tracePt t="8607" x="5916613" y="6045200"/>
          <p14:tracePt t="8611" x="5916613" y="6061075"/>
          <p14:tracePt t="8627" x="5924550" y="6061075"/>
          <p14:tracePt t="8633" x="5932488" y="6061075"/>
          <p14:tracePt t="8637" x="5956300" y="6053138"/>
          <p14:tracePt t="8646" x="6027738" y="6037263"/>
          <p14:tracePt t="8650" x="6035675" y="6037263"/>
          <p14:tracePt t="8655" x="6100763" y="6005513"/>
          <p14:tracePt t="8659" x="6148388" y="5980113"/>
          <p14:tracePt t="8662" x="6164263" y="5972175"/>
          <p14:tracePt t="8670" x="6227763" y="5964238"/>
          <p14:tracePt t="8674" x="6267450" y="5956300"/>
          <p14:tracePt t="8676" x="6283325" y="5956300"/>
          <p14:tracePt t="8679" x="6299200" y="5940425"/>
          <p14:tracePt t="8687" x="6338888" y="5932488"/>
          <p14:tracePt t="8691" x="6362700" y="5924550"/>
          <p14:tracePt t="8700" x="6394450" y="5916613"/>
          <p14:tracePt t="8703" x="6402388" y="5916613"/>
          <p14:tracePt t="8707" x="6410325" y="5916613"/>
          <p14:tracePt t="8709" x="6418263" y="5916613"/>
          <p14:tracePt t="8712" x="6434138" y="5924550"/>
          <p14:tracePt t="8721" x="6451600" y="5932488"/>
          <p14:tracePt t="8725" x="6459538" y="5940425"/>
          <p14:tracePt t="8729" x="6475413" y="5956300"/>
          <p14:tracePt t="8735" x="6483350" y="5964238"/>
          <p14:tracePt t="8743" x="6491288" y="5972175"/>
          <p14:tracePt t="8749" x="6499225" y="5980113"/>
          <p14:tracePt t="8790" x="6499225" y="5972175"/>
          <p14:tracePt t="8794" x="6499225" y="5964238"/>
          <p14:tracePt t="8798" x="6507163" y="5964238"/>
          <p14:tracePt t="8800" x="6507163" y="5956300"/>
          <p14:tracePt t="8807" x="6515100" y="5940425"/>
          <p14:tracePt t="8815" x="6515100" y="5924550"/>
          <p14:tracePt t="8820" x="6515100" y="5916613"/>
          <p14:tracePt t="8823" x="6515100" y="5900738"/>
          <p14:tracePt t="8833" x="6515100" y="5876925"/>
          <p14:tracePt t="8837" x="6499225" y="5868988"/>
          <p14:tracePt t="8848" x="6475413" y="5853113"/>
          <p14:tracePt t="8857" x="6402388" y="5837238"/>
          <p14:tracePt t="8862" x="6370638" y="5837238"/>
          <p14:tracePt t="8870" x="6307138" y="5837238"/>
          <p14:tracePt t="8875" x="6251575" y="5837238"/>
          <p14:tracePt t="8879" x="6227763" y="5837238"/>
          <p14:tracePt t="8881" x="6219825" y="5837238"/>
          <p14:tracePt t="8890" x="6164263" y="5853113"/>
          <p14:tracePt t="8893" x="6140450" y="5853113"/>
          <p14:tracePt t="8899" x="6124575" y="5853113"/>
          <p14:tracePt t="8906" x="6116638" y="5853113"/>
          <p14:tracePt t="8936" x="6124575" y="5853113"/>
          <p14:tracePt t="8945" x="6156325" y="5853113"/>
          <p14:tracePt t="8949" x="6172200" y="5845175"/>
          <p14:tracePt t="8958" x="6227763" y="5829300"/>
          <p14:tracePt t="8962" x="6275388" y="5821363"/>
          <p14:tracePt t="8965" x="6283325" y="5821363"/>
          <p14:tracePt t="8973" x="6362700" y="5821363"/>
          <p14:tracePt t="8976" x="6386513" y="5821363"/>
          <p14:tracePt t="8978" x="6418263" y="5821363"/>
          <p14:tracePt t="8980" x="6426200" y="5821363"/>
          <p14:tracePt t="8988" x="6491288" y="5821363"/>
          <p14:tracePt t="8990" x="6515100" y="5821363"/>
          <p14:tracePt t="8992" x="6530975" y="5821363"/>
          <p14:tracePt t="8995" x="6554788" y="5821363"/>
          <p14:tracePt t="8998" x="6570663" y="5821363"/>
          <p14:tracePt t="9005" x="6602413" y="5821363"/>
          <p14:tracePt t="9009" x="6618288" y="5821363"/>
          <p14:tracePt t="9017" x="6650038" y="5821363"/>
          <p14:tracePt t="9025" x="6665913" y="5821363"/>
          <p14:tracePt t="9029" x="6673850" y="5821363"/>
          <p14:tracePt t="9033" x="6681788" y="5821363"/>
          <p14:tracePt t="9052" x="6689725" y="5821363"/>
          <p14:tracePt t="9061" x="6689725" y="5813425"/>
          <p14:tracePt t="9078" x="6697663" y="5813425"/>
          <p14:tracePt t="9080" x="6705600" y="5813425"/>
          <p14:tracePt t="9088" x="6721475" y="5813425"/>
          <p14:tracePt t="9097" x="6745288" y="5813425"/>
          <p14:tracePt t="9107" x="6753225" y="5813425"/>
          <p14:tracePt t="9123" x="6745288" y="5813425"/>
          <p14:tracePt t="9130" x="6721475" y="5829300"/>
          <p14:tracePt t="9137" x="6713538" y="5829300"/>
          <p14:tracePt t="9144" x="6642100" y="5845175"/>
          <p14:tracePt t="9149" x="6634163" y="5845175"/>
          <p14:tracePt t="9154" x="6562725" y="5845175"/>
          <p14:tracePt t="9160" x="6499225" y="5853113"/>
          <p14:tracePt t="9163" x="6467475" y="5861050"/>
          <p14:tracePt t="9165" x="6451600" y="5861050"/>
          <p14:tracePt t="9167" x="6418263" y="5868988"/>
          <p14:tracePt t="9170" x="6402388" y="5868988"/>
          <p14:tracePt t="9172" x="6370638" y="5868988"/>
          <p14:tracePt t="9182" x="6299200" y="5876925"/>
          <p14:tracePt t="9185" x="6267450" y="5876925"/>
          <p14:tracePt t="9188" x="6251575" y="5876925"/>
          <p14:tracePt t="9191" x="6243638" y="5876925"/>
          <p14:tracePt t="9199" x="6211888" y="5876925"/>
          <p14:tracePt t="9202" x="6203950" y="5876925"/>
          <p14:tracePt t="9222" x="6211888" y="5876925"/>
          <p14:tracePt t="9227" x="6235700" y="5876925"/>
          <p14:tracePt t="9229" x="6243638" y="5876925"/>
          <p14:tracePt t="9233" x="6275388" y="5876925"/>
          <p14:tracePt t="9242" x="6346825" y="5876925"/>
          <p14:tracePt t="9246" x="6402388" y="5876925"/>
          <p14:tracePt t="9251" x="6410325" y="5876925"/>
          <p14:tracePt t="9253" x="6483350" y="5876925"/>
          <p14:tracePt t="9262" x="6530975" y="5884863"/>
          <p14:tracePt t="9265" x="6554788" y="5884863"/>
          <p14:tracePt t="9268" x="6570663" y="5884863"/>
          <p14:tracePt t="9271" x="6626225" y="5884863"/>
          <p14:tracePt t="9281" x="6665913" y="5892800"/>
          <p14:tracePt t="9284" x="6689725" y="5892800"/>
          <p14:tracePt t="9293" x="6721475" y="5900738"/>
          <p14:tracePt t="9301" x="6721475" y="5908675"/>
          <p14:tracePt t="9325" x="6721475" y="5916613"/>
          <p14:tracePt t="9338" x="6705600" y="5916613"/>
          <p14:tracePt t="9341" x="6697663" y="5916613"/>
          <p14:tracePt t="9352" x="6673850" y="5916613"/>
          <p14:tracePt t="9355" x="6657975" y="5916613"/>
          <p14:tracePt t="9357" x="6650038" y="5916613"/>
          <p14:tracePt t="9365" x="6610350" y="5916613"/>
          <p14:tracePt t="9370" x="6570663" y="5916613"/>
          <p14:tracePt t="9371" x="6562725" y="5916613"/>
          <p14:tracePt t="9372" x="6554788" y="5916613"/>
          <p14:tracePt t="9375" x="6538913" y="5916613"/>
          <p14:tracePt t="9385" x="6459538" y="5932488"/>
          <p14:tracePt t="9388" x="6442075" y="5932488"/>
          <p14:tracePt t="9391" x="6402388" y="5940425"/>
          <p14:tracePt t="9400" x="6346825" y="5948363"/>
          <p14:tracePt t="9407" x="6307138" y="5956300"/>
          <p14:tracePt t="9411" x="6307138" y="5964238"/>
          <p14:tracePt t="9414" x="6291263" y="5964238"/>
          <p14:tracePt t="9422" x="6291263" y="5972175"/>
          <p14:tracePt t="9435" x="6283325" y="5972175"/>
          <p14:tracePt t="9441" x="6283325" y="5980113"/>
          <p14:tracePt t="9449" x="6275388" y="5980113"/>
          <p14:tracePt t="9456" x="6275388" y="5988050"/>
          <p14:tracePt t="9463" x="6267450" y="5988050"/>
          <p14:tracePt t="9471" x="6259513" y="5988050"/>
          <p14:tracePt t="9475" x="6251575" y="5988050"/>
          <p14:tracePt t="9511" x="6243638" y="5988050"/>
          <p14:tracePt t="9542" x="6235700" y="5988050"/>
          <p14:tracePt t="9548" x="6235700" y="5995988"/>
          <p14:tracePt t="9585" x="6243638" y="5995988"/>
          <p14:tracePt t="9594" x="6251575" y="5995988"/>
          <p14:tracePt t="9599" x="6275388" y="5995988"/>
          <p14:tracePt t="9609" x="6307138" y="6005513"/>
          <p14:tracePt t="9616" x="6330950" y="6021388"/>
          <p14:tracePt t="9621" x="6354763" y="6021388"/>
          <p14:tracePt t="9632" x="6418263" y="6045200"/>
          <p14:tracePt t="9640" x="6442075" y="6053138"/>
          <p14:tracePt t="9646" x="6451600" y="6053138"/>
          <p14:tracePt t="9651" x="6451600" y="6061075"/>
          <p14:tracePt t="9666" x="6459538" y="6061075"/>
          <p14:tracePt t="9674" x="6475413" y="6061075"/>
          <p14:tracePt t="9683" x="6483350" y="6069013"/>
          <p14:tracePt t="9689" x="6499225" y="6069013"/>
          <p14:tracePt t="9697" x="6507163" y="6069013"/>
          <p14:tracePt t="9704" x="6515100" y="6084888"/>
          <p14:tracePt t="9712" x="6530975" y="6084888"/>
          <p14:tracePt t="9717" x="6538913" y="6084888"/>
          <p14:tracePt t="9722" x="6546850" y="6092825"/>
          <p14:tracePt t="9731" x="6546850" y="6100763"/>
          <p14:tracePt t="9735" x="6546850" y="6108700"/>
          <p14:tracePt t="9745" x="6530975" y="6124575"/>
          <p14:tracePt t="9753" x="6523038" y="6132513"/>
          <p14:tracePt t="9764" x="6507163" y="6148388"/>
          <p14:tracePt t="9768" x="6491288" y="6156325"/>
          <p14:tracePt t="9772" x="6483350" y="6164263"/>
          <p14:tracePt t="9779" x="6442075" y="6188075"/>
          <p14:tracePt t="9789" x="6410325" y="6203950"/>
          <p14:tracePt t="9794" x="6378575" y="6219825"/>
          <p14:tracePt t="9804" x="6307138" y="6227763"/>
          <p14:tracePt t="9809" x="6251575" y="6243638"/>
          <p14:tracePt t="9813" x="6235700" y="6243638"/>
          <p14:tracePt t="9817" x="6196013" y="6251575"/>
          <p14:tracePt t="9819" x="6172200" y="6251575"/>
          <p14:tracePt t="9828" x="6132513" y="6251575"/>
          <p14:tracePt t="9832" x="6100763" y="6251575"/>
          <p14:tracePt t="9836" x="6075363" y="6243638"/>
          <p14:tracePt t="9837" x="6059488" y="6235700"/>
          <p14:tracePt t="9845" x="6003925" y="6227763"/>
          <p14:tracePt t="9851" x="5995988" y="6227763"/>
          <p14:tracePt t="9858" x="5980113" y="6227763"/>
          <p14:tracePt t="9867" x="5972175" y="6227763"/>
          <p14:tracePt t="9900" x="5940425" y="6219825"/>
          <p14:tracePt t="9911" x="5876925" y="6219825"/>
          <p14:tracePt t="9916" x="5821363" y="6219825"/>
          <p14:tracePt t="9921" x="5765800" y="6219825"/>
          <p14:tracePt t="9923" x="5716588" y="6219825"/>
          <p14:tracePt t="9934" x="5645150" y="6219825"/>
          <p14:tracePt t="9937" x="5597525" y="6219825"/>
          <p14:tracePt t="9941" x="5573713" y="6219825"/>
          <p14:tracePt t="9944" x="5565775" y="6219825"/>
          <p14:tracePt t="9951" x="5526088" y="6219825"/>
          <p14:tracePt t="9953" x="5518150" y="6219825"/>
          <p14:tracePt t="9962" x="5494338" y="6219825"/>
          <p14:tracePt t="9972" x="5486400" y="6219825"/>
          <p14:tracePt t="10001" x="5478463" y="6219825"/>
          <p14:tracePt t="10004" x="5454650" y="6219825"/>
          <p14:tracePt t="10012" x="5430838" y="6211888"/>
          <p14:tracePt t="10014" x="5407025" y="6203950"/>
          <p14:tracePt t="10018" x="5397500" y="6203950"/>
          <p14:tracePt t="10025" x="5341938" y="6196013"/>
          <p14:tracePt t="10029" x="5326063" y="6196013"/>
          <p14:tracePt t="10037" x="5286375" y="6188075"/>
          <p14:tracePt t="10039" x="5278438" y="6188075"/>
          <p14:tracePt t="10042" x="5246688" y="6188075"/>
          <p14:tracePt t="10054" x="5199063" y="6180138"/>
          <p14:tracePt t="10061" x="5175250" y="6172200"/>
          <p14:tracePt t="10064" x="5159375" y="6172200"/>
          <p14:tracePt t="10069" x="5151438" y="6172200"/>
          <p14:tracePt t="10073" x="5151438" y="6164263"/>
          <p14:tracePt t="10128" x="5143500" y="6156325"/>
          <p14:tracePt t="10155" x="5135563" y="6156325"/>
          <p14:tracePt t="10159" x="5127625" y="6156325"/>
          <p14:tracePt t="10165" x="5119688" y="6148388"/>
          <p14:tracePt t="10174" x="5111750" y="6140450"/>
          <p14:tracePt t="10183" x="5111750" y="6132513"/>
          <p14:tracePt t="10195" x="5111750" y="6124575"/>
          <p14:tracePt t="10218" x="5103813" y="6124575"/>
          <p14:tracePt t="10232" x="5095875" y="6124575"/>
          <p14:tracePt t="10243" x="5087938" y="6124575"/>
          <p14:tracePt t="10252" x="5080000" y="6124575"/>
          <p14:tracePt t="10277" x="5087938" y="6124575"/>
          <p14:tracePt t="10281" x="5095875" y="6116638"/>
          <p14:tracePt t="10292" x="5103813" y="6116638"/>
          <p14:tracePt t="10304" x="5111750" y="6108700"/>
          <p14:tracePt t="10310" x="5119688" y="6100763"/>
          <p14:tracePt t="10315" x="5127625" y="6092825"/>
          <p14:tracePt t="10317" x="5135563" y="6092825"/>
          <p14:tracePt t="10326" x="5143500" y="6092825"/>
          <p14:tracePt t="10330" x="5151438" y="6092825"/>
          <p14:tracePt t="10332" x="5167313" y="6084888"/>
          <p14:tracePt t="10341" x="5183188" y="6076950"/>
          <p14:tracePt t="10345" x="5191125" y="6076950"/>
          <p14:tracePt t="10348" x="5199063" y="6069013"/>
          <p14:tracePt t="10350" x="5214938" y="6061075"/>
          <p14:tracePt t="10359" x="5238750" y="6053138"/>
          <p14:tracePt t="10363" x="5254625" y="6053138"/>
          <p14:tracePt t="10365" x="5262563" y="6053138"/>
          <p14:tracePt t="10367" x="5270500" y="6053138"/>
          <p14:tracePt t="10377" x="5294313" y="6037263"/>
          <p14:tracePt t="10380" x="5310188" y="6029325"/>
          <p14:tracePt t="10384" x="5326063" y="6021388"/>
          <p14:tracePt t="10393" x="5341938" y="6021388"/>
          <p14:tracePt t="10395" x="5357813" y="6021388"/>
          <p14:tracePt t="10408" x="5365750" y="6021388"/>
          <p14:tracePt t="10414" x="5373688" y="6021388"/>
          <p14:tracePt t="10416" x="5381625" y="6021388"/>
          <p14:tracePt t="10422" x="5389563" y="6021388"/>
          <p14:tracePt t="10426" x="5397500" y="6021388"/>
          <p14:tracePt t="10436" x="5414963" y="6021388"/>
          <p14:tracePt t="10439" x="5430838" y="6021388"/>
          <p14:tracePt t="10443" x="5446713" y="6021388"/>
          <p14:tracePt t="10448" x="5454650" y="6021388"/>
          <p14:tracePt t="10451" x="5486400" y="6021388"/>
          <p14:tracePt t="10460" x="5518150" y="6013450"/>
          <p14:tracePt t="10462" x="5534025" y="6013450"/>
          <p14:tracePt t="10472" x="5549900" y="6005513"/>
          <p14:tracePt t="10481" x="5557838" y="5995988"/>
          <p14:tracePt t="10484" x="5565775" y="5995988"/>
          <p14:tracePt t="10561" x="5557838" y="5995988"/>
          <p14:tracePt t="10570" x="5526088" y="5995988"/>
          <p14:tracePt t="10579" x="5438775" y="5995988"/>
          <p14:tracePt t="10588" x="5414963" y="5995988"/>
          <p14:tracePt t="10599" x="5302250" y="5988050"/>
          <p14:tracePt t="10609" x="5246688" y="5988050"/>
          <p14:tracePt t="10618" x="5175250" y="5988050"/>
          <p14:tracePt t="10623" x="5167313" y="5988050"/>
          <p14:tracePt t="10629" x="5127625" y="5988050"/>
          <p14:tracePt t="10639" x="5095875" y="5988050"/>
          <p14:tracePt t="10643" x="5087938" y="5988050"/>
          <p14:tracePt t="10697" x="5095875" y="5980113"/>
          <p14:tracePt t="10704" x="5103813" y="5980113"/>
          <p14:tracePt t="10709" x="5111750" y="5980113"/>
          <p14:tracePt t="10714" x="5119688" y="5980113"/>
          <p14:tracePt t="10720" x="5127625" y="5980113"/>
          <p14:tracePt t="10730" x="5143500" y="5980113"/>
          <p14:tracePt t="10740" x="5167313" y="5980113"/>
          <p14:tracePt t="10749" x="5199063" y="5980113"/>
          <p14:tracePt t="10758" x="5222875" y="5980113"/>
          <p14:tracePt t="10765" x="5238750" y="5980113"/>
          <p14:tracePt t="10772" x="5254625" y="5980113"/>
          <p14:tracePt t="10779" x="5270500" y="5980113"/>
          <p14:tracePt t="10787" x="5302250" y="5980113"/>
          <p14:tracePt t="10796" x="5326063" y="5980113"/>
          <p14:tracePt t="10804" x="5357813" y="5980113"/>
          <p14:tracePt t="10814" x="5397500" y="5980113"/>
          <p14:tracePt t="10823" x="5414963" y="5980113"/>
          <p14:tracePt t="10828" x="5430838" y="5980113"/>
          <p14:tracePt t="10839" x="5438775" y="5980113"/>
          <p14:tracePt t="10857" x="5446713" y="5980113"/>
          <p14:tracePt t="10862" x="5454650" y="5980113"/>
          <p14:tracePt t="10873" x="5462588" y="5988050"/>
          <p14:tracePt t="10878" x="5470525" y="5995988"/>
          <p14:tracePt t="10883" x="5478463" y="6005513"/>
          <p14:tracePt t="10888" x="5494338" y="6013450"/>
          <p14:tracePt t="10896" x="5518150" y="6021388"/>
          <p14:tracePt t="10911" x="5573713" y="6037263"/>
          <p14:tracePt t="10912" x="5581650" y="6037263"/>
          <p14:tracePt t="10922" x="5621338" y="6045200"/>
          <p14:tracePt t="10929" x="5653088" y="6061075"/>
          <p14:tracePt t="10933" x="5661025" y="6061075"/>
          <p14:tracePt t="10936" x="5700713" y="6069013"/>
          <p14:tracePt t="10938" x="5716588" y="6069013"/>
          <p14:tracePt t="10947" x="5757863" y="6076950"/>
          <p14:tracePt t="10951" x="5773738" y="6076950"/>
          <p14:tracePt t="10954" x="5789613" y="6076950"/>
          <p14:tracePt t="10956" x="5813425" y="6084888"/>
          <p14:tracePt t="10957" x="5829300" y="6092825"/>
          <p14:tracePt t="10959" x="5837238" y="6092825"/>
          <p14:tracePt t="10965" x="5853113" y="6092825"/>
          <p14:tracePt t="10972" x="5884863" y="6100763"/>
          <p14:tracePt t="10974" x="5900738" y="6100763"/>
          <p14:tracePt t="10977" x="5916613" y="6108700"/>
          <p14:tracePt t="10985" x="5940425" y="6116638"/>
          <p14:tracePt t="10988" x="5948363" y="6116638"/>
          <p14:tracePt t="10995" x="5956300" y="6116638"/>
          <p14:tracePt t="10998" x="5980113" y="6116638"/>
          <p14:tracePt t="11001" x="5988050" y="6116638"/>
          <p14:tracePt t="11003" x="5995988" y="6116638"/>
          <p14:tracePt t="11007" x="6003925" y="6116638"/>
          <p14:tracePt t="11011" x="6011863" y="6108700"/>
          <p14:tracePt t="11016" x="6027738" y="6108700"/>
          <p14:tracePt t="11020" x="6051550" y="6100763"/>
          <p14:tracePt t="11025" x="6067425" y="6092825"/>
          <p14:tracePt t="11028" x="6075363" y="6084888"/>
          <p14:tracePt t="11033" x="6083300" y="6069013"/>
          <p14:tracePt t="11037" x="6100763" y="6061075"/>
          <p14:tracePt t="11043" x="6108700" y="6037263"/>
          <p14:tracePt t="11049" x="6116638" y="6029325"/>
          <p14:tracePt t="11055" x="6116638" y="6005513"/>
          <p14:tracePt t="11059" x="6124575" y="6005513"/>
          <p14:tracePt t="11063" x="6124575" y="5980113"/>
          <p14:tracePt t="11067" x="6124575" y="5972175"/>
          <p14:tracePt t="11073" x="6132513" y="5964238"/>
          <p14:tracePt t="11086" x="6132513" y="5956300"/>
          <p14:tracePt t="11104" x="6124575" y="5956300"/>
          <p14:tracePt t="11133" x="6116638" y="5956300"/>
          <p14:tracePt t="11136" x="6108700" y="5956300"/>
          <p14:tracePt t="11141" x="6075363" y="5964238"/>
          <p14:tracePt t="11149" x="6027738" y="5964238"/>
          <p14:tracePt t="11155" x="6019800" y="5972175"/>
          <p14:tracePt t="11159" x="5964238" y="5980113"/>
          <p14:tracePt t="11163" x="5924550" y="5988050"/>
          <p14:tracePt t="11173" x="5845175" y="5995988"/>
          <p14:tracePt t="11176" x="5813425" y="5995988"/>
          <p14:tracePt t="11179" x="5765800" y="6005513"/>
          <p14:tracePt t="11189" x="5692775" y="6013450"/>
          <p14:tracePt t="11196" x="5637213" y="6029325"/>
          <p14:tracePt t="11199" x="5605463" y="6029325"/>
          <p14:tracePt t="11202" x="5581650" y="6037263"/>
          <p14:tracePt t="11208" x="5534025" y="6037263"/>
          <p14:tracePt t="11213" x="5510213" y="6037263"/>
          <p14:tracePt t="11216" x="5486400" y="6037263"/>
          <p14:tracePt t="11218" x="5470525" y="6037263"/>
          <p14:tracePt t="11221" x="5454650" y="6045200"/>
          <p14:tracePt t="11223" x="5438775" y="6045200"/>
          <p14:tracePt t="11230" x="5397500" y="6061075"/>
          <p14:tracePt t="11233" x="5389563" y="6061075"/>
          <p14:tracePt t="11239" x="5357813" y="6069013"/>
          <p14:tracePt t="11241" x="5349875" y="6069013"/>
          <p14:tracePt t="11250" x="5318125" y="6069013"/>
          <p14:tracePt t="11256" x="5286375" y="6069013"/>
          <p14:tracePt t="11262" x="5278438" y="6069013"/>
          <p14:tracePt t="11265" x="5238750" y="6069013"/>
          <p14:tracePt t="11274" x="5207000" y="6069013"/>
          <p14:tracePt t="11283" x="5183188" y="6069013"/>
          <p14:tracePt t="11290" x="5167313" y="6061075"/>
          <p14:tracePt t="11294" x="5159375" y="6061075"/>
          <p14:tracePt t="11300" x="5135563" y="6061075"/>
          <p14:tracePt t="11306" x="5135563" y="6053138"/>
          <p14:tracePt t="11323" x="5127625" y="6053138"/>
          <p14:tracePt t="11331" x="5119688" y="6053138"/>
          <p14:tracePt t="11339" x="5111750" y="6053138"/>
          <p14:tracePt t="11361" x="5127625" y="6053138"/>
          <p14:tracePt t="11371" x="5119688" y="6061075"/>
          <p14:tracePt t="11380" x="5119688" y="6069013"/>
          <p14:tracePt t="11392" x="5127625" y="6069013"/>
          <p14:tracePt t="11400" x="5127625" y="6076950"/>
          <p14:tracePt t="11402" x="5127625" y="6084888"/>
          <p14:tracePt t="11412" x="5143500" y="6100763"/>
          <p14:tracePt t="11414" x="5159375" y="6100763"/>
          <p14:tracePt t="11421" x="5167313" y="6100763"/>
          <p14:tracePt t="11428" x="5207000" y="6124575"/>
          <p14:tracePt t="11435" x="5254625" y="6140450"/>
          <p14:tracePt t="11441" x="5302250" y="6148388"/>
          <p14:tracePt t="11444" x="5326063" y="6156325"/>
          <p14:tracePt t="11447" x="5365750" y="6164263"/>
          <p14:tracePt t="11451" x="5407025" y="6172200"/>
          <p14:tracePt t="11455" x="5446713" y="6172200"/>
          <p14:tracePt t="11459" x="5462588" y="6172200"/>
          <p14:tracePt t="11466" x="5518150" y="6188075"/>
          <p14:tracePt t="11469" x="5541963" y="6196013"/>
          <p14:tracePt t="11470" x="5565775" y="6203950"/>
          <p14:tracePt t="11474" x="5581650" y="6203950"/>
          <p14:tracePt t="11479" x="5637213" y="6219825"/>
          <p14:tracePt t="11484" x="5645150" y="6219825"/>
          <p14:tracePt t="11488" x="5700713" y="6227763"/>
          <p14:tracePt t="11491" x="5724525" y="6227763"/>
          <p14:tracePt t="11495" x="5732463" y="6227763"/>
          <p14:tracePt t="11502" x="5781675" y="6227763"/>
          <p14:tracePt t="11508" x="5805488" y="6227763"/>
          <p14:tracePt t="11515" x="5845175" y="6227763"/>
          <p14:tracePt t="11522" x="5861050" y="6227763"/>
          <p14:tracePt t="11525" x="5868988" y="6227763"/>
          <p14:tracePt t="11531" x="5876925" y="6227763"/>
          <p14:tracePt t="11724" x="5884863" y="6227763"/>
          <p14:tracePt t="11732" x="5892800" y="6227763"/>
          <p14:tracePt t="11741" x="5924550" y="6227763"/>
          <p14:tracePt t="11749" x="5932488" y="6227763"/>
          <p14:tracePt t="11762" x="6019800" y="6211888"/>
          <p14:tracePt t="11771" x="6083300" y="6203950"/>
          <p14:tracePt t="11780" x="6124575" y="6188075"/>
          <p14:tracePt t="11789" x="6156325" y="6172200"/>
          <p14:tracePt t="11795" x="6164263" y="6172200"/>
          <p14:tracePt t="11801" x="6164263" y="6164263"/>
          <p14:tracePt t="11806" x="6172200" y="6164263"/>
          <p14:tracePt t="11896" x="6164263" y="6164263"/>
          <p14:tracePt t="11910" x="6124575" y="6164263"/>
          <p14:tracePt t="11925" x="5995988" y="6164263"/>
          <p14:tracePt t="11937" x="5868988" y="6172200"/>
          <p14:tracePt t="11949" x="5749925" y="6188075"/>
          <p14:tracePt t="11962" x="5597525" y="6211888"/>
          <p14:tracePt t="11970" x="5549900" y="6211888"/>
          <p14:tracePt t="11978" x="5518150" y="6211888"/>
          <p14:tracePt t="11983" x="5518150" y="6219825"/>
          <p14:tracePt t="12023" x="5510213" y="6219825"/>
          <p14:tracePt t="12035" x="5510213" y="6211888"/>
          <p14:tracePt t="12038" x="5502275" y="6211888"/>
          <p14:tracePt t="12044" x="5502275" y="6203950"/>
          <p14:tracePt t="12052" x="5494338" y="6196013"/>
          <p14:tracePt t="12057" x="5486400" y="6196013"/>
          <p14:tracePt t="12062" x="5486400" y="6188075"/>
          <p14:tracePt t="12081" x="5486400" y="6164263"/>
          <p14:tracePt t="12085" x="5486400" y="6156325"/>
          <p14:tracePt t="12095" x="5494338" y="6148388"/>
          <p14:tracePt t="12104" x="5518150" y="6108700"/>
          <p14:tracePt t="12116" x="5557838" y="6076950"/>
          <p14:tracePt t="12126" x="5637213" y="6053138"/>
          <p14:tracePt t="12133" x="5653088" y="6045200"/>
          <p14:tracePt t="12137" x="5692775" y="6037263"/>
          <p14:tracePt t="12143" x="5708650" y="6037263"/>
          <p14:tracePt t="12148" x="5716588" y="6037263"/>
          <p14:tracePt t="12152" x="5724525" y="6037263"/>
          <p14:tracePt t="12156" x="5732463" y="6037263"/>
          <p14:tracePt t="12160" x="5740400" y="6029325"/>
          <p14:tracePt t="12164" x="5757863" y="6029325"/>
          <p14:tracePt t="12175" x="5765800" y="6029325"/>
          <p14:tracePt t="12180" x="5773738" y="6029325"/>
          <p14:tracePt t="12195" x="5781675" y="6029325"/>
          <p14:tracePt t="12238" x="5773738" y="6029325"/>
          <p14:tracePt t="12245" x="5765800" y="6029325"/>
          <p14:tracePt t="12250" x="5749925" y="6029325"/>
          <p14:tracePt t="12257" x="5708650" y="6029325"/>
          <p14:tracePt t="12267" x="5637213" y="6029325"/>
          <p14:tracePt t="12274" x="5541963" y="6029325"/>
          <p14:tracePt t="12284" x="5389563" y="6021388"/>
          <p14:tracePt t="12289" x="5349875" y="6013450"/>
          <p14:tracePt t="12295" x="5286375" y="5995988"/>
          <p14:tracePt t="12302" x="5214938" y="5988050"/>
          <p14:tracePt t="12309" x="5183188" y="5980113"/>
          <p14:tracePt t="12316" x="5119688" y="5964238"/>
          <p14:tracePt t="12324" x="5072063" y="5948363"/>
          <p14:tracePt t="12330" x="5030788" y="5940425"/>
          <p14:tracePt t="12337" x="4999038" y="5932488"/>
          <p14:tracePt t="12342" x="4983163" y="5924550"/>
          <p14:tracePt t="12347" x="4951413" y="5916613"/>
          <p14:tracePt t="12353" x="4935538" y="5908675"/>
          <p14:tracePt t="12358" x="4943475" y="5908675"/>
          <p14:tracePt t="12365" x="4919663" y="5908675"/>
          <p14:tracePt t="12375" x="4919663" y="5900738"/>
          <p14:tracePt t="12388" x="4919663" y="5892800"/>
          <p14:tracePt t="12410" x="4919663" y="5884863"/>
          <p14:tracePt t="12524" x="4919663" y="5892800"/>
          <p14:tracePt t="12536" x="4935538" y="5892800"/>
          <p14:tracePt t="12550" x="5014913" y="5900738"/>
          <p14:tracePt t="12564" x="5183188" y="5876925"/>
          <p14:tracePt t="12576" x="5278438" y="5868988"/>
          <p14:tracePt t="12584" x="5341938" y="5853113"/>
          <p14:tracePt t="12594" x="5430838" y="5845175"/>
          <p14:tracePt t="12602" x="5478463" y="5829300"/>
          <p14:tracePt t="12613" x="5510213" y="5829300"/>
          <p14:tracePt t="12622" x="5573713" y="5805488"/>
          <p14:tracePt t="12627" x="5589588" y="5805488"/>
          <p14:tracePt t="12634" x="5637213" y="5797550"/>
          <p14:tracePt t="12646" x="5732463" y="5797550"/>
          <p14:tracePt t="12657" x="5845175" y="5797550"/>
          <p14:tracePt t="12670" x="5988050" y="5829300"/>
          <p14:tracePt t="12679" x="6083300" y="5837238"/>
          <p14:tracePt t="12690" x="6219825" y="5868988"/>
          <p14:tracePt t="12702" x="6323013" y="5900738"/>
          <p14:tracePt t="12711" x="6346825" y="5900738"/>
          <p14:tracePt t="12716" x="6362700" y="5900738"/>
          <p14:tracePt t="12765" x="6354763" y="5900738"/>
          <p14:tracePt t="12770" x="6338888" y="5900738"/>
          <p14:tracePt t="12783" x="6307138" y="5876925"/>
          <p14:tracePt t="12791" x="6275388" y="5876925"/>
          <p14:tracePt t="12800" x="6235700" y="5868988"/>
          <p14:tracePt t="12809" x="6196013" y="5868988"/>
          <p14:tracePt t="12816" x="6172200" y="5868988"/>
          <p14:tracePt t="12826" x="6108700" y="5868988"/>
          <p14:tracePt t="12839" x="6027738" y="5868988"/>
          <p14:tracePt t="12850" x="5932488" y="5868988"/>
          <p14:tracePt t="12863" x="5821363" y="5868988"/>
          <p14:tracePt t="12872" x="5749925" y="5892800"/>
          <p14:tracePt t="12882" x="5708650" y="5892800"/>
          <p14:tracePt t="12891" x="5645150" y="5924550"/>
          <p14:tracePt t="12899" x="5613400" y="5924550"/>
          <p14:tracePt t="12908" x="5581650" y="5932488"/>
          <p14:tracePt t="12917" x="5518150" y="5964238"/>
          <p14:tracePt t="12924" x="5486400" y="5964238"/>
          <p14:tracePt t="12932" x="5462588" y="5964238"/>
          <p14:tracePt t="12939" x="5454650" y="5964238"/>
          <p14:tracePt t="12944" x="5446713" y="5964238"/>
          <p14:tracePt t="12950" x="5438775" y="5964238"/>
          <p14:tracePt t="12957" x="5430838" y="5964238"/>
          <p14:tracePt t="13324" x="5430838" y="5972175"/>
          <p14:tracePt t="13331" x="5430838" y="5980113"/>
          <p14:tracePt t="13341" x="5430838" y="5988050"/>
          <p14:tracePt t="13345" x="5430838" y="5995988"/>
          <p14:tracePt t="13411" x="5438775" y="5995988"/>
          <p14:tracePt t="13418" x="5446713" y="5995988"/>
          <p14:tracePt t="13424" x="5454650" y="5995988"/>
          <p14:tracePt t="13442" x="5470525" y="6005513"/>
          <p14:tracePt t="13450" x="5486400" y="6005513"/>
          <p14:tracePt t="13463" x="5518150" y="6005513"/>
          <p14:tracePt t="13467" x="5534025" y="6005513"/>
          <p14:tracePt t="13472" x="5557838" y="6005513"/>
          <p14:tracePt t="13475" x="5565775" y="6005513"/>
          <p14:tracePt t="13481" x="5597525" y="6005513"/>
          <p14:tracePt t="13484" x="5629275" y="6005513"/>
          <p14:tracePt t="13486" x="5637213" y="6005513"/>
          <p14:tracePt t="13493" x="5684838" y="6005513"/>
          <p14:tracePt t="13497" x="5708650" y="6005513"/>
          <p14:tracePt t="13499" x="5740400" y="6005513"/>
          <p14:tracePt t="13501" x="5765800" y="6005513"/>
          <p14:tracePt t="13503" x="5781675" y="6005513"/>
          <p14:tracePt t="13505" x="5805488" y="6005513"/>
          <p14:tracePt t="13513" x="5876925" y="6005513"/>
          <p14:tracePt t="13517" x="5916613" y="6013450"/>
          <p14:tracePt t="13525" x="5988050" y="6021388"/>
          <p14:tracePt t="13530" x="6003925" y="6021388"/>
          <p14:tracePt t="13535" x="6051550" y="6021388"/>
          <p14:tracePt t="13539" x="6091238" y="6029325"/>
          <p14:tracePt t="13546" x="6124575" y="6029325"/>
          <p14:tracePt t="13551" x="6148388" y="6029325"/>
          <p14:tracePt t="13557" x="6156325" y="6029325"/>
          <p14:tracePt t="13562" x="6164263" y="6029325"/>
          <p14:tracePt t="13571" x="6172200" y="6029325"/>
          <p14:tracePt t="13610" x="6164263" y="6029325"/>
          <p14:tracePt t="13703" x="6156325" y="6029325"/>
          <p14:tracePt t="13716" x="6148388" y="6029325"/>
          <p14:tracePt t="13719" x="6140450" y="6029325"/>
          <p14:tracePt t="13725" x="6140450" y="6037263"/>
          <p14:tracePt t="13731" x="6132513" y="6037263"/>
          <p14:tracePt t="13737" x="6124575" y="6037263"/>
          <p14:tracePt t="13743" x="6116638" y="6037263"/>
          <p14:tracePt t="13750" x="6116638" y="6045200"/>
          <p14:tracePt t="13755" x="6108700" y="6045200"/>
          <p14:tracePt t="13761" x="6091238" y="6045200"/>
          <p14:tracePt t="13764" x="6083300" y="6045200"/>
          <p14:tracePt t="13767" x="6075363" y="6045200"/>
          <p14:tracePt t="13770" x="6067425" y="6045200"/>
          <p14:tracePt t="13773" x="6059488" y="6045200"/>
          <p14:tracePt t="13777" x="6051550" y="6045200"/>
          <p14:tracePt t="13782" x="6043613" y="6045200"/>
          <p14:tracePt t="13787" x="6035675" y="6053138"/>
          <p14:tracePt t="13789" x="6027738" y="6053138"/>
          <p14:tracePt t="13792" x="6019800" y="6053138"/>
          <p14:tracePt t="13799" x="6003925" y="6053138"/>
          <p14:tracePt t="13803" x="5995988" y="6053138"/>
          <p14:tracePt t="13813" x="5980113" y="6053138"/>
          <p14:tracePt t="13817" x="5972175" y="6053138"/>
          <p14:tracePt t="13822" x="5964238" y="6053138"/>
          <p14:tracePt t="13828" x="5948363" y="6061075"/>
          <p14:tracePt t="13835" x="5932488" y="6076950"/>
          <p14:tracePt t="13838" x="5924550" y="6084888"/>
          <p14:tracePt t="13847" x="5908675" y="6108700"/>
          <p14:tracePt t="13850" x="5900738" y="6124575"/>
          <p14:tracePt t="13852" x="5892800" y="6132513"/>
          <p14:tracePt t="13861" x="5868988" y="6156325"/>
          <p14:tracePt t="13865" x="5845175" y="6188075"/>
          <p14:tracePt t="13873" x="5813425" y="6227763"/>
          <p14:tracePt t="13877" x="5789613" y="6251575"/>
          <p14:tracePt t="13885" x="5749925" y="6291263"/>
          <p14:tracePt t="13896" x="5692775" y="6330950"/>
          <p14:tracePt t="13901" x="5637213" y="6372225"/>
          <p14:tracePt t="13905" x="5629275" y="6380163"/>
          <p14:tracePt t="13913" x="5573713" y="6419850"/>
          <p14:tracePt t="13922" x="5534025" y="6443663"/>
          <p14:tracePt t="13927" x="5510213" y="6459538"/>
          <p14:tracePt t="13933" x="5494338" y="6475413"/>
          <p14:tracePt t="13938" x="5478463" y="6483350"/>
          <p14:tracePt t="13948" x="5446713" y="6507163"/>
          <p14:tracePt t="13952" x="5430838" y="6515100"/>
          <p14:tracePt t="13958" x="5414963" y="6530975"/>
          <p14:tracePt t="13966" x="5397500" y="6530975"/>
          <p14:tracePt t="13969" x="5397500" y="6538913"/>
          <p14:tracePt t="14032" x="5397500" y="6530975"/>
          <p14:tracePt t="14043" x="5397500" y="6523038"/>
          <p14:tracePt t="14047" x="5414963" y="6523038"/>
          <p14:tracePt t="14051" x="5414963" y="6515100"/>
          <p14:tracePt t="14054" x="5422900" y="6507163"/>
          <p14:tracePt t="14058" x="5430838" y="6507163"/>
          <p14:tracePt t="14060" x="5438775" y="6499225"/>
          <p14:tracePt t="14067" x="5454650" y="6491288"/>
          <p14:tracePt t="14070" x="5462588" y="6483350"/>
          <p14:tracePt t="14075" x="5470525" y="6483350"/>
          <p14:tracePt t="14081" x="5486400" y="6483350"/>
          <p14:tracePt t="14085" x="5486400" y="6475413"/>
          <p14:tracePt t="14093" x="5510213" y="6475413"/>
          <p14:tracePt t="14102" x="5518150" y="6467475"/>
          <p14:tracePt t="14110" x="5526088" y="6467475"/>
          <p14:tracePt t="14118" x="5534025" y="6467475"/>
          <p14:tracePt t="14120" x="5541963" y="6467475"/>
          <p14:tracePt t="14127" x="5549900" y="6467475"/>
          <p14:tracePt t="14131" x="5557838" y="6467475"/>
          <p14:tracePt t="14137" x="5565775" y="6467475"/>
          <p14:tracePt t="14144" x="5581650" y="6475413"/>
          <p14:tracePt t="14168" x="5589588" y="6483350"/>
          <p14:tracePt t="14181" x="5589588" y="6491288"/>
          <p14:tracePt t="14190" x="5597525" y="6491288"/>
          <p14:tracePt t="14210" x="5597525" y="6499225"/>
          <p14:tracePt t="14268" x="5605463" y="6499225"/>
          <p14:tracePt t="14289" x="5597525" y="6499225"/>
          <p14:tracePt t="14294" x="5589588" y="6499225"/>
          <p14:tracePt t="14298" x="5589588" y="6507163"/>
          <p14:tracePt t="14307" x="5565775" y="6507163"/>
          <p14:tracePt t="14315" x="5557838" y="6515100"/>
          <p14:tracePt t="14383" x="5549900" y="6515100"/>
          <p14:tracePt t="14399" x="5541963" y="6515100"/>
          <p14:tracePt t="14408" x="5534025" y="6515100"/>
          <p14:tracePt t="14554" x="5526088" y="6515100"/>
          <p14:tracePt t="14591" x="5518150" y="6515100"/>
          <p14:tracePt t="14605" x="5510213" y="6515100"/>
          <p14:tracePt t="14740" x="5518150" y="6515100"/>
          <p14:tracePt t="14747" x="5526088" y="6515100"/>
          <p14:tracePt t="14760" x="5589588" y="6499225"/>
          <p14:tracePt t="14769" x="5613400" y="6491288"/>
          <p14:tracePt t="14781" x="5692775" y="6483350"/>
          <p14:tracePt t="14786" x="5732463" y="6483350"/>
          <p14:tracePt t="14792" x="5757863" y="6475413"/>
          <p14:tracePt t="14799" x="5797550" y="6467475"/>
          <p14:tracePt t="14805" x="5813425" y="6467475"/>
          <p14:tracePt t="14808" x="5821363" y="6467475"/>
          <p14:tracePt t="14815" x="5868988" y="6459538"/>
          <p14:tracePt t="14820" x="5884863" y="6459538"/>
          <p14:tracePt t="14826" x="5908675" y="6451600"/>
          <p14:tracePt t="14837" x="5940425" y="6435725"/>
          <p14:tracePt t="14842" x="5948363" y="6435725"/>
          <p14:tracePt t="14846" x="5964238" y="6435725"/>
          <p14:tracePt t="14854" x="5964238" y="6427788"/>
          <p14:tracePt t="14862" x="5972175" y="6427788"/>
          <p14:tracePt t="14876" x="5988050" y="6419850"/>
          <p14:tracePt t="14881" x="5995988" y="6419850"/>
          <p14:tracePt t="15004" x="5988050" y="6419850"/>
          <p14:tracePt t="15019" x="5980113" y="6419850"/>
          <p14:tracePt t="15036" x="5972175" y="6419850"/>
          <p14:tracePt t="15062" x="5964238" y="6419850"/>
          <p14:tracePt t="15071" x="5956300" y="6419850"/>
          <p14:tracePt t="15078" x="5948363" y="6419850"/>
          <p14:tracePt t="15098" x="5940425" y="6419850"/>
          <p14:tracePt t="15122" x="5924550" y="6419850"/>
          <p14:tracePt t="15130" x="5916613" y="6419850"/>
          <p14:tracePt t="15135" x="5908675" y="6419850"/>
          <p14:tracePt t="15150" x="5900738" y="6419850"/>
          <p14:tracePt t="15153" x="5892800" y="6419850"/>
          <p14:tracePt t="15161" x="5884863" y="6419850"/>
          <p14:tracePt t="15282" x="5876925" y="6419850"/>
          <p14:tracePt t="15334" x="5868988" y="6419850"/>
          <p14:tracePt t="15341" x="5868988" y="6427788"/>
          <p14:tracePt t="15352" x="5861050" y="6427788"/>
          <p14:tracePt t="15356" x="5853113" y="6427788"/>
          <p14:tracePt t="15391" x="5845175" y="6427788"/>
          <p14:tracePt t="15629" x="5837238" y="6427788"/>
          <p14:tracePt t="15639" x="5821363" y="6427788"/>
          <p14:tracePt t="15649" x="5781675" y="6435725"/>
          <p14:tracePt t="15662" x="5724525" y="6451600"/>
          <p14:tracePt t="15672" x="5684838" y="6459538"/>
          <p14:tracePt t="15681" x="5653088" y="6467475"/>
          <p14:tracePt t="15688" x="5621338" y="6475413"/>
          <p14:tracePt t="15696" x="5605463" y="6483350"/>
          <p14:tracePt t="15702" x="5589588" y="6491288"/>
          <p14:tracePt t="15719" x="5581650" y="6491288"/>
          <p14:tracePt t="15770" x="5573713" y="6491288"/>
          <p14:tracePt t="15775" x="5565775" y="6483350"/>
          <p14:tracePt t="15779" x="5557838" y="6475413"/>
          <p14:tracePt t="15787" x="5549900" y="6475413"/>
          <p14:tracePt t="15805" x="5541963" y="6475413"/>
          <p14:tracePt t="15815" x="5526088" y="6475413"/>
          <p14:tracePt t="15822" x="5526088" y="6467475"/>
          <p14:tracePt t="15828" x="5502275" y="6467475"/>
          <p14:tracePt t="15836" x="5470525" y="6459538"/>
          <p14:tracePt t="15848" x="5414963" y="6443663"/>
          <p14:tracePt t="15853" x="5334000" y="6419850"/>
          <p14:tracePt t="15864" x="5246688" y="6388100"/>
          <p14:tracePt t="15870" x="5143500" y="6323013"/>
          <p14:tracePt t="15874" x="5080000" y="6275388"/>
          <p14:tracePt t="15883" x="4983163" y="6196013"/>
          <p14:tracePt t="15888" x="4919663" y="6140450"/>
          <p14:tracePt t="15893" x="4816475" y="6061075"/>
          <p14:tracePt t="15898" x="4721225" y="5964238"/>
          <p14:tracePt t="15901" x="4695825" y="5948363"/>
          <p14:tracePt t="15909" x="4576763" y="5837238"/>
          <p14:tracePt t="15911" x="4489450" y="5749925"/>
          <p14:tracePt t="15916" x="4386263" y="5662613"/>
          <p14:tracePt t="15922" x="4289425" y="5573713"/>
          <p14:tracePt t="15926" x="4154488" y="5478463"/>
          <p14:tracePt t="15929" x="4114800" y="5454650"/>
          <p14:tracePt t="15930" x="3994150" y="5375275"/>
          <p14:tracePt t="15933" x="3906838" y="5302250"/>
          <p14:tracePt t="15943" x="3627438" y="5119688"/>
          <p14:tracePt t="15949" x="3595688" y="5080000"/>
          <p14:tracePt t="15952" x="3389313" y="4919663"/>
          <p14:tracePt t="15954" x="3373438" y="4903788"/>
          <p14:tracePt t="15962" x="3221038" y="4760913"/>
          <p14:tracePt t="15973" x="3014663" y="4584700"/>
          <p14:tracePt t="15976" x="2967038" y="4537075"/>
          <p14:tracePt t="15987" x="2846388" y="4418013"/>
          <p14:tracePt t="15992" x="2798763" y="4370388"/>
          <p14:tracePt t="15999" x="2751138" y="4298950"/>
          <p14:tracePt t="16002" x="2719388" y="4249738"/>
          <p14:tracePt t="16011" x="2719388" y="4217988"/>
          <p14:tracePt t="16013" x="2719388" y="4210050"/>
          <p14:tracePt t="16023" x="2719388" y="4178300"/>
          <p14:tracePt t="16026" x="2743200" y="4178300"/>
          <p14:tracePt t="16036" x="2806700" y="4146550"/>
          <p14:tracePt t="16039" x="2862263" y="4146550"/>
          <p14:tracePt t="16048" x="3014663" y="4130675"/>
          <p14:tracePt t="16052" x="3125788" y="4130675"/>
          <p14:tracePt t="16057" x="3228975" y="4130675"/>
          <p14:tracePt t="16060" x="3276600" y="4138613"/>
          <p14:tracePt t="16063" x="3444875" y="4138613"/>
          <p14:tracePt t="16072" x="3635375" y="4122738"/>
          <p14:tracePt t="16076" x="3724275" y="4122738"/>
          <p14:tracePt t="16079" x="3890963" y="4106863"/>
          <p14:tracePt t="16090" x="4106863" y="4075113"/>
          <p14:tracePt t="16094" x="4233863" y="4051300"/>
          <p14:tracePt t="16103" x="4344988" y="4011613"/>
          <p14:tracePt t="16108" x="4418013" y="3987800"/>
          <p14:tracePt t="16110" x="4449763" y="3963988"/>
          <p14:tracePt t="16112" x="4465638" y="3956050"/>
          <p14:tracePt t="16113" x="4473575" y="3948113"/>
          <p14:tracePt t="16125" x="4521200" y="3898900"/>
          <p14:tracePt t="16128" x="4537075" y="3883025"/>
          <p14:tracePt t="16138" x="4545013" y="3859213"/>
          <p14:tracePt t="16142" x="4545013" y="3827463"/>
          <p14:tracePt t="16143" x="4545013" y="3819525"/>
          <p14:tracePt t="16150" x="4545013" y="3795713"/>
          <p14:tracePt t="16155" x="4545013" y="3763963"/>
          <p14:tracePt t="16157" x="4537075" y="3756025"/>
          <p14:tracePt t="16160" x="4537075" y="3740150"/>
          <p14:tracePt t="16163" x="4537075" y="3716338"/>
          <p14:tracePt t="16171" x="4537075" y="3708400"/>
          <p14:tracePt t="16175" x="4529138" y="3660775"/>
          <p14:tracePt t="16183" x="4529138" y="3595688"/>
          <p14:tracePt t="16189" x="4545013" y="3540125"/>
          <p14:tracePt t="16192" x="4545013" y="3524250"/>
          <p14:tracePt t="16200" x="4560888" y="3468688"/>
          <p14:tracePt t="16203" x="4576763" y="3436938"/>
          <p14:tracePt t="16204" x="4584700" y="3397250"/>
          <p14:tracePt t="16206" x="4592638" y="3373438"/>
          <p14:tracePt t="16207" x="4600575" y="3365500"/>
          <p14:tracePt t="16217" x="4624388" y="3294063"/>
          <p14:tracePt t="16221" x="4656138" y="3228975"/>
          <p14:tracePt t="16224" x="4664075" y="3197225"/>
          <p14:tracePt t="16235" x="4679950" y="3117850"/>
          <p14:tracePt t="16239" x="4679950" y="3070225"/>
          <p14:tracePt t="16241" x="4679950" y="3054350"/>
          <p14:tracePt t="16248" x="4672013" y="3006725"/>
          <p14:tracePt t="16251" x="4672013" y="2982913"/>
          <p14:tracePt t="16254" x="4672013" y="2959100"/>
          <p14:tracePt t="16256" x="4656138" y="2951163"/>
          <p14:tracePt t="16259" x="4648200" y="2943225"/>
          <p14:tracePt t="16266" x="4624388" y="2894013"/>
          <p14:tracePt t="16273" x="4616450" y="2894013"/>
          <p14:tracePt t="16276" x="4608513" y="2878138"/>
          <p14:tracePt t="16278" x="4592638" y="2854325"/>
          <p14:tracePt t="16280" x="4584700" y="2854325"/>
          <p14:tracePt t="16287" x="4560888" y="2822575"/>
          <p14:tracePt t="16295" x="4552950" y="2798763"/>
          <p14:tracePt t="16300" x="4529138" y="2774950"/>
          <p14:tracePt t="16310" x="4529138" y="2751138"/>
          <p14:tracePt t="16314" x="4521200" y="2727325"/>
          <p14:tracePt t="16319" x="4497388" y="2703513"/>
          <p14:tracePt t="16332" x="4473575" y="2655888"/>
          <p14:tracePt t="16335" x="4457700" y="2624138"/>
          <p14:tracePt t="16338" x="4441825" y="2584450"/>
          <p14:tracePt t="16348" x="4410075" y="2543175"/>
          <p14:tracePt t="16355" x="4378325" y="2511425"/>
          <p14:tracePt t="16357" x="4362450" y="2503488"/>
          <p14:tracePt t="16359" x="4352925" y="2503488"/>
          <p14:tracePt t="16368" x="4321175" y="2471738"/>
          <p14:tracePt t="16374" x="4289425" y="2463800"/>
          <p14:tracePt t="16376" x="4265613" y="2447925"/>
          <p14:tracePt t="16378" x="4257675" y="2439988"/>
          <p14:tracePt t="16386" x="4202113" y="2432050"/>
          <p14:tracePt t="16396" x="4178300" y="2432050"/>
          <p14:tracePt t="16401" x="4154488" y="2432050"/>
          <p14:tracePt t="16407" x="4146550" y="2424113"/>
          <p14:tracePt t="16450" x="4162425" y="2416175"/>
          <p14:tracePt t="16453" x="4170363" y="2408238"/>
          <p14:tracePt t="16459" x="4186238" y="2408238"/>
          <p14:tracePt t="16468" x="4225925" y="2408238"/>
          <p14:tracePt t="16477" x="4281488" y="2416175"/>
          <p14:tracePt t="16483" x="4289425" y="2424113"/>
          <p14:tracePt t="16487" x="4305300" y="2424113"/>
          <p14:tracePt t="16490" x="4313238" y="2432050"/>
          <p14:tracePt t="16495" x="4313238" y="2439988"/>
          <p14:tracePt t="16498" x="4329113" y="2447925"/>
          <p14:tracePt t="16503" x="4352925" y="2463800"/>
          <p14:tracePt t="16509" x="4362450" y="2479675"/>
          <p14:tracePt t="16518" x="4402138" y="2519363"/>
          <p14:tracePt t="16524" x="4433888" y="2551113"/>
          <p14:tracePt t="16532" x="4481513" y="2608263"/>
          <p14:tracePt t="16540" x="4513263" y="2655888"/>
          <p14:tracePt t="16548" x="4568825" y="2719388"/>
          <p14:tracePt t="16555" x="4608513" y="2767013"/>
          <p14:tracePt t="16564" x="4664075" y="2838450"/>
          <p14:tracePt t="16567" x="4672013" y="2846388"/>
          <p14:tracePt t="16575" x="4745038" y="2919413"/>
          <p14:tracePt t="16581" x="4768850" y="2951163"/>
          <p14:tracePt t="16587" x="4800600" y="2982913"/>
          <p14:tracePt t="16593" x="4848225" y="3030538"/>
          <p14:tracePt t="16599" x="4872038" y="3046413"/>
          <p14:tracePt t="16603" x="4887913" y="3070225"/>
          <p14:tracePt t="16608" x="4903788" y="3086100"/>
          <p14:tracePt t="16613" x="4911725" y="3101975"/>
          <p14:tracePt t="16619" x="4927600" y="3133725"/>
          <p14:tracePt t="16625" x="4935538" y="3149600"/>
          <p14:tracePt t="16629" x="4943475" y="3165475"/>
          <p14:tracePt t="16635" x="4951413" y="3189288"/>
          <p14:tracePt t="16639" x="4951413" y="3205163"/>
          <p14:tracePt t="16648" x="4951413" y="3228975"/>
          <p14:tracePt t="16653" x="4951413" y="3236913"/>
          <p14:tracePt t="16667" x="4927600" y="3286125"/>
          <p14:tracePt t="16673" x="4919663" y="3309938"/>
          <p14:tracePt t="16680" x="4911725" y="3325813"/>
          <p14:tracePt t="16687" x="4895850" y="3357563"/>
          <p14:tracePt t="16691" x="4895850" y="3365500"/>
          <p14:tracePt t="16697" x="4879975" y="3413125"/>
          <p14:tracePt t="16704" x="4864100" y="3452813"/>
          <p14:tracePt t="16712" x="4864100" y="3484563"/>
          <p14:tracePt t="16719" x="4832350" y="3532188"/>
          <p14:tracePt t="16725" x="4824413" y="3556000"/>
          <p14:tracePt t="16734" x="4784725" y="3613150"/>
          <p14:tracePt t="16744" x="4745038" y="3668713"/>
          <p14:tracePt t="16751" x="4721225" y="3700463"/>
          <p14:tracePt t="16758" x="4695825" y="3732213"/>
          <p14:tracePt t="16761" x="4687888" y="3771900"/>
          <p14:tracePt t="16768" x="4656138" y="3819525"/>
          <p14:tracePt t="16775" x="4640263" y="3843338"/>
          <p14:tracePt t="16782" x="4632325" y="3898900"/>
          <p14:tracePt t="16790" x="4624388" y="3963988"/>
          <p14:tracePt t="16798" x="4624388" y="4019550"/>
          <p14:tracePt t="16804" x="4624388" y="4043363"/>
          <p14:tracePt t="16810" x="4640263" y="4090988"/>
          <p14:tracePt t="16817" x="4648200" y="4122738"/>
          <p14:tracePt t="16824" x="4687888" y="4162425"/>
          <p14:tracePt t="16830" x="4695825" y="4170363"/>
          <p14:tracePt t="16836" x="4745038" y="4194175"/>
          <p14:tracePt t="16842" x="4752975" y="4202113"/>
          <p14:tracePt t="16851" x="4848225" y="4225925"/>
          <p14:tracePt t="16857" x="4903788" y="4233863"/>
          <p14:tracePt t="16866" x="4959350" y="4249738"/>
          <p14:tracePt t="16871" x="4975225" y="4249738"/>
          <p14:tracePt t="16878" x="5014913" y="4257675"/>
          <p14:tracePt t="16886" x="5038725" y="4265613"/>
          <p14:tracePt t="16895" x="5056188" y="4273550"/>
          <p14:tracePt t="16900" x="5072063" y="4273550"/>
          <p14:tracePt t="16909" x="5080000" y="4281488"/>
          <p14:tracePt t="16928" x="5087938" y="4298950"/>
          <p14:tracePt t="16935" x="5087938" y="4314825"/>
          <p14:tracePt t="16940" x="5087938" y="4322763"/>
          <p14:tracePt t="16947" x="5087938" y="4346575"/>
          <p14:tracePt t="16963" x="5030788" y="4410075"/>
          <p14:tracePt t="16979" x="4959350" y="4481513"/>
          <p14:tracePt t="16988" x="4856163" y="4568825"/>
          <p14:tracePt t="16999" x="4679950" y="4713288"/>
          <p14:tracePt t="17008" x="4560888" y="4816475"/>
          <p14:tracePt t="17020" x="4457700" y="4919663"/>
          <p14:tracePt t="17029" x="4394200" y="4992688"/>
          <p14:tracePt t="17037" x="4321175" y="5064125"/>
          <p14:tracePt t="17043" x="4297363" y="5087938"/>
          <p14:tracePt t="17049" x="4249738" y="5127625"/>
          <p14:tracePt t="17056" x="4233863" y="5151438"/>
          <p14:tracePt t="17061" x="4217988" y="5167313"/>
          <p14:tracePt t="17067" x="4210050" y="5183188"/>
          <p14:tracePt t="17074" x="4186238" y="5199063"/>
          <p14:tracePt t="17079" x="4170363" y="5222875"/>
          <p14:tracePt t="17084" x="4162425" y="5222875"/>
          <p14:tracePt t="17087" x="4154488" y="5230813"/>
          <p14:tracePt t="17091" x="4138613" y="5238750"/>
          <p14:tracePt t="17095" x="4114800" y="5254625"/>
          <p14:tracePt t="17100" x="4098925" y="5262563"/>
          <p14:tracePt t="17103" x="4083050" y="5278438"/>
          <p14:tracePt t="17108" x="4059238" y="5294313"/>
          <p14:tracePt t="17115" x="4075113" y="5302250"/>
          <p14:tracePt t="17124" x="4051300" y="5319713"/>
          <p14:tracePt t="17129" x="4043363" y="5319713"/>
          <p14:tracePt t="17136" x="4027488" y="5327650"/>
          <p14:tracePt t="17141" x="4019550" y="5335588"/>
          <p14:tracePt t="17145" x="4011613" y="5351463"/>
          <p14:tracePt t="17151" x="4002088" y="5351463"/>
          <p14:tracePt t="17156" x="3994150" y="5359400"/>
          <p14:tracePt t="17162" x="3978275" y="5367338"/>
          <p14:tracePt t="17166" x="3970338" y="5367338"/>
          <p14:tracePt t="17171" x="3970338" y="5375275"/>
          <p14:tracePt t="17178" x="3970338" y="5383213"/>
          <p14:tracePt t="17192" x="3962400" y="5383213"/>
          <p14:tracePt t="17204" x="3954463" y="5383213"/>
          <p14:tracePt t="17228" x="3946525" y="5383213"/>
          <p14:tracePt t="17423" x="3954463" y="5383213"/>
          <p14:tracePt t="17430" x="3970338" y="5391150"/>
          <p14:tracePt t="17440" x="3986213" y="5407025"/>
          <p14:tracePt t="17451" x="4035425" y="5422900"/>
          <p14:tracePt t="17461" x="4067175" y="5422900"/>
          <p14:tracePt t="17472" x="4114800" y="5430838"/>
          <p14:tracePt t="17481" x="4138613" y="5438775"/>
          <p14:tracePt t="17497" x="4217988" y="5438775"/>
          <p14:tracePt t="17508" x="4257675" y="5438775"/>
          <p14:tracePt t="17516" x="4289425" y="5430838"/>
          <p14:tracePt t="17522" x="4297363" y="5430838"/>
          <p14:tracePt t="17527" x="4297363" y="5438775"/>
          <p14:tracePt t="17534" x="4305300" y="5438775"/>
          <p14:tracePt t="17541" x="4313238" y="5422900"/>
          <p14:tracePt t="17544" x="4321175" y="5422900"/>
          <p14:tracePt t="17558" x="4344988" y="5422900"/>
          <p14:tracePt t="17568" x="4370388" y="5438775"/>
          <p14:tracePt t="17578" x="4402138" y="5454650"/>
          <p14:tracePt t="17588" x="4457700" y="5494338"/>
          <p14:tracePt t="17598" x="4481513" y="5518150"/>
          <p14:tracePt t="17608" x="4529138" y="5526088"/>
          <p14:tracePt t="17623" x="4568825" y="5534025"/>
          <p14:tracePt t="17632" x="4600575" y="5534025"/>
          <p14:tracePt t="17641" x="4624388" y="5534025"/>
          <p14:tracePt t="17646" x="4632325" y="5534025"/>
          <p14:tracePt t="17654" x="4648200" y="5526088"/>
          <p14:tracePt t="17661" x="4664075" y="5510213"/>
          <p14:tracePt t="17668" x="4672013" y="5510213"/>
          <p14:tracePt t="17679" x="4672013" y="5502275"/>
          <p14:tracePt t="17690" x="4672013" y="5486400"/>
          <p14:tracePt t="17704" x="4648200" y="5470525"/>
          <p14:tracePt t="17710" x="4648200" y="5462588"/>
          <p14:tracePt t="17718" x="4648200" y="5446713"/>
          <p14:tracePt t="17768" x="4656138" y="5446713"/>
          <p14:tracePt t="17774" x="4672013" y="5462588"/>
          <p14:tracePt t="17781" x="4679950" y="5462588"/>
          <p14:tracePt t="17788" x="4705350" y="5462588"/>
          <p14:tracePt t="17872" x="4705350" y="5470525"/>
          <p14:tracePt t="17881" x="4713288" y="5486400"/>
          <p14:tracePt t="17891" x="4729163" y="5518150"/>
          <p14:tracePt t="17901" x="4737100" y="5534025"/>
          <p14:tracePt t="17908" x="4737100" y="5541963"/>
          <p14:tracePt t="17915" x="4737100" y="5565775"/>
          <p14:tracePt t="17927" x="4745038" y="5573713"/>
          <p14:tracePt t="18045" x="4745038" y="5565775"/>
          <p14:tracePt t="18051" x="4737100" y="5541963"/>
          <p14:tracePt t="18059" x="4729163" y="5534025"/>
          <p14:tracePt t="18069" x="4713288" y="5486400"/>
          <p14:tracePt t="18078" x="4705350" y="5454650"/>
          <p14:tracePt t="18088" x="4679950" y="5414963"/>
          <p14:tracePt t="18096" x="4672013" y="5391150"/>
          <p14:tracePt t="18103" x="4672013" y="5367338"/>
          <p14:tracePt t="18111" x="4664075" y="5351463"/>
          <p14:tracePt t="18116" x="4648200" y="5335588"/>
          <p14:tracePt t="18123" x="4648200" y="5327650"/>
          <p14:tracePt t="18130" x="4648200" y="5310188"/>
          <p14:tracePt t="18137" x="4648200" y="5302250"/>
          <p14:tracePt t="18143" x="4648200" y="5294313"/>
          <p14:tracePt t="18149" x="4640263" y="5294313"/>
          <p14:tracePt t="18162" x="4640263" y="5286375"/>
          <p14:tracePt t="18170" x="4632325" y="5278438"/>
          <p14:tracePt t="18180" x="4632325" y="5270500"/>
          <p14:tracePt t="18187" x="4624388" y="5262563"/>
          <p14:tracePt t="18201" x="4608513" y="5254625"/>
          <p14:tracePt t="18208" x="4608513" y="5246688"/>
          <p14:tracePt t="18217" x="4600575" y="5238750"/>
          <p14:tracePt t="18229" x="4600575" y="5230813"/>
          <p14:tracePt t="18265" x="4592638" y="5230813"/>
          <p14:tracePt t="18271" x="4592638" y="5222875"/>
          <p14:tracePt t="18274" x="4584700" y="5222875"/>
          <p14:tracePt t="18279" x="4576763" y="5214938"/>
          <p14:tracePt t="18282" x="4576763" y="5207000"/>
          <p14:tracePt t="18286" x="4560888" y="5191125"/>
          <p14:tracePt t="18292" x="4552950" y="5183188"/>
          <p14:tracePt t="18295" x="4552950" y="5175250"/>
          <p14:tracePt t="18299" x="4537075" y="5167313"/>
          <p14:tracePt t="18301" x="4537075" y="5159375"/>
          <p14:tracePt t="18304" x="4537075" y="5143500"/>
          <p14:tracePt t="18306" x="4529138" y="5135563"/>
          <p14:tracePt t="18315" x="4529138" y="5111750"/>
          <p14:tracePt t="18319" x="4513263" y="5087938"/>
          <p14:tracePt t="18324" x="4505325" y="5080000"/>
          <p14:tracePt t="18327" x="4505325" y="5064125"/>
          <p14:tracePt t="18331" x="4497388" y="5048250"/>
          <p14:tracePt t="18339" x="4497388" y="5016500"/>
          <p14:tracePt t="18342" x="4497388" y="5000625"/>
          <p14:tracePt t="18345" x="4497388" y="4984750"/>
          <p14:tracePt t="18353" x="4481513" y="4967288"/>
          <p14:tracePt t="18356" x="4473575" y="4959350"/>
          <p14:tracePt t="18359" x="4465638" y="4959350"/>
          <p14:tracePt t="18362" x="4465638" y="4951413"/>
          <p14:tracePt t="18378" x="4465638" y="4943475"/>
          <p14:tracePt t="18390" x="4457700" y="4943475"/>
          <p14:tracePt t="18431" x="4449763" y="4943475"/>
          <p14:tracePt t="18434" x="4441825" y="4943475"/>
          <p14:tracePt t="18445" x="4433888" y="4943475"/>
          <p14:tracePt t="18647" x="4441825" y="4943475"/>
          <p14:tracePt t="18657" x="4457700" y="4935538"/>
          <p14:tracePt t="18670" x="4489450" y="4927600"/>
          <p14:tracePt t="18679" x="4505325" y="4927600"/>
          <p14:tracePt t="18685" x="4521200" y="4919663"/>
          <p14:tracePt t="18694" x="4529138" y="4919663"/>
          <p14:tracePt t="18704" x="4537075" y="4919663"/>
          <p14:tracePt t="18707" x="4545013" y="4919663"/>
          <p14:tracePt t="18711" x="4545013" y="4927600"/>
          <p14:tracePt t="18715" x="4552950" y="4935538"/>
          <p14:tracePt t="18719" x="4552950" y="4943475"/>
          <p14:tracePt t="18725" x="4568825" y="4951413"/>
          <p14:tracePt t="18731" x="4576763" y="4959350"/>
          <p14:tracePt t="18732" x="4584700" y="4967288"/>
          <p14:tracePt t="18734" x="4584700" y="4976813"/>
          <p14:tracePt t="18736" x="4592638" y="4976813"/>
          <p14:tracePt t="18745" x="4600575" y="5000625"/>
          <p14:tracePt t="18753" x="4616450" y="5016500"/>
          <p14:tracePt t="18757" x="4624388" y="5024438"/>
          <p14:tracePt t="18767" x="4632325" y="5040313"/>
          <p14:tracePt t="18770" x="4640263" y="5048250"/>
          <p14:tracePt t="18778" x="4648200" y="5056188"/>
          <p14:tracePt t="18791" x="4632325" y="5080000"/>
          <p14:tracePt t="18801" x="4656138" y="5087938"/>
          <p14:tracePt t="18811" x="4664075" y="5095875"/>
          <p14:tracePt t="18814" x="4672013" y="5103813"/>
          <p14:tracePt t="18823" x="4679950" y="5119688"/>
          <p14:tracePt t="18828" x="4687888" y="5119688"/>
          <p14:tracePt t="18835" x="4687888" y="5135563"/>
          <p14:tracePt t="18840" x="4687888" y="5143500"/>
          <p14:tracePt t="18844" x="4687888" y="5151438"/>
          <p14:tracePt t="18848" x="4695825" y="5159375"/>
          <p14:tracePt t="18851" x="4695825" y="5167313"/>
          <p14:tracePt t="18858" x="4705350" y="5175250"/>
          <p14:tracePt t="18863" x="4705350" y="5183188"/>
          <p14:tracePt t="18872" x="4713288" y="5207000"/>
          <p14:tracePt t="18883" x="4713288" y="5230813"/>
          <p14:tracePt t="18889" x="4705350" y="5238750"/>
          <p14:tracePt t="18895" x="4705350" y="5262563"/>
          <p14:tracePt t="18916" x="4713288" y="5302250"/>
          <p14:tracePt t="18926" x="4713288" y="5319713"/>
          <p14:tracePt t="18934" x="4721225" y="5335588"/>
          <p14:tracePt t="18945" x="4721225" y="5343525"/>
          <p14:tracePt t="18954" x="4721225" y="5351463"/>
          <p14:tracePt t="19027" x="4729163" y="5351463"/>
          <p14:tracePt t="19038" x="4737100" y="5351463"/>
          <p14:tracePt t="19046" x="4745038" y="5351463"/>
          <p14:tracePt t="19055" x="4745038" y="5343525"/>
          <p14:tracePt t="19062" x="4752975" y="5343525"/>
          <p14:tracePt t="19076" x="4752975" y="5335588"/>
          <p14:tracePt t="19085" x="4752975" y="5327650"/>
          <p14:tracePt t="19088" x="4752975" y="5319713"/>
          <p14:tracePt t="19099" x="4752975" y="5310188"/>
          <p14:tracePt t="19112" x="4760913" y="5310188"/>
          <p14:tracePt t="19119" x="4768850" y="5294313"/>
          <p14:tracePt t="19128" x="4776788" y="5286375"/>
          <p14:tracePt t="19131" x="4784725" y="5278438"/>
          <p14:tracePt t="19139" x="4792663" y="5278438"/>
          <p14:tracePt t="19149" x="4800600" y="5262563"/>
          <p14:tracePt t="19157" x="4808538" y="5254625"/>
          <p14:tracePt t="19165" x="4816475" y="5254625"/>
          <p14:tracePt t="19409" x="4816475" y="5262563"/>
          <p14:tracePt t="19418" x="4816475" y="5278438"/>
          <p14:tracePt t="19424" x="4816475" y="5294313"/>
          <p14:tracePt t="19432" x="4800600" y="5310188"/>
          <p14:tracePt t="19443" x="4792663" y="5327650"/>
          <p14:tracePt t="19450" x="4792663" y="5343525"/>
          <p14:tracePt t="19460" x="4792663" y="5351463"/>
          <p14:tracePt t="19466" x="4792663" y="5359400"/>
          <p14:tracePt t="19475" x="4792663" y="5367338"/>
          <p14:tracePt t="19490" x="4792663" y="5375275"/>
          <p14:tracePt t="19494" x="4784725" y="5375275"/>
          <p14:tracePt t="19508" x="4776788" y="5383213"/>
          <p14:tracePt t="19531" x="4784725" y="5375275"/>
          <p14:tracePt t="19542" x="4792663" y="5375275"/>
          <p14:tracePt t="19546" x="4800600" y="5375275"/>
          <p14:tracePt t="19554" x="4808538" y="5367338"/>
          <p14:tracePt t="19559" x="4816475" y="5367338"/>
          <p14:tracePt t="19744" x="4824413" y="5367338"/>
          <p14:tracePt t="19756" x="4832350" y="5367338"/>
          <p14:tracePt t="19760" x="4840288" y="5367338"/>
          <p14:tracePt t="19767" x="4848225" y="5359400"/>
          <p14:tracePt t="19789" x="4848225" y="5351463"/>
          <p14:tracePt t="19799" x="4856163" y="5351463"/>
          <p14:tracePt t="19804" x="4856163" y="5343525"/>
          <p14:tracePt t="19813" x="4864100" y="5343525"/>
          <p14:tracePt t="19826" x="4872038" y="5343525"/>
          <p14:tracePt t="19835" x="4879975" y="5343525"/>
          <p14:tracePt t="19844" x="4879975" y="5335588"/>
          <p14:tracePt t="19869" x="4879975" y="5327650"/>
          <p14:tracePt t="19876" x="4879975" y="5319713"/>
          <p14:tracePt t="19879" x="4879975" y="5302250"/>
          <p14:tracePt t="19883" x="4879975" y="5294313"/>
          <p14:tracePt t="19890" x="4887913" y="5270500"/>
          <p14:tracePt t="19895" x="4887913" y="5262563"/>
          <p14:tracePt t="19903" x="4887913" y="5214938"/>
          <p14:tracePt t="19906" x="4887913" y="5207000"/>
          <p14:tracePt t="19913" x="4895850" y="5175250"/>
          <p14:tracePt t="19917" x="4895850" y="5167313"/>
          <p14:tracePt t="19925" x="4895850" y="5127625"/>
          <p14:tracePt t="19930" x="4895850" y="5087938"/>
          <p14:tracePt t="19938" x="4887913" y="5024438"/>
          <p14:tracePt t="19947" x="4879975" y="4959350"/>
          <p14:tracePt t="19952" x="4872038" y="4903788"/>
          <p14:tracePt t="19957" x="4872038" y="4856163"/>
          <p14:tracePt t="19959" x="4872038" y="4832350"/>
          <p14:tracePt t="19969" x="4864100" y="4768850"/>
          <p14:tracePt t="19973" x="4864100" y="4721225"/>
          <p14:tracePt t="19974" x="4864100" y="4673600"/>
          <p14:tracePt t="19976" x="4864100" y="4665663"/>
          <p14:tracePt t="19985" x="4864100" y="4584700"/>
          <p14:tracePt t="19988" x="4864100" y="4537075"/>
          <p14:tracePt t="19991" x="4864100" y="4481513"/>
          <p14:tracePt t="20001" x="4864100" y="4402138"/>
          <p14:tracePt t="20005" x="4864100" y="4362450"/>
          <p14:tracePt t="20010" x="4864100" y="4354513"/>
          <p14:tracePt t="20013" x="4864100" y="4298950"/>
          <p14:tracePt t="20019" x="4864100" y="4265613"/>
          <p14:tracePt t="20022" x="4864100" y="4257675"/>
          <p14:tracePt t="20025" x="4856163" y="4233863"/>
          <p14:tracePt t="20029" x="4856163" y="4217988"/>
          <p14:tracePt t="20031" x="4856163" y="4210050"/>
          <p14:tracePt t="20032" x="4856163" y="4202113"/>
          <p14:tracePt t="20040" x="4864100" y="4178300"/>
          <p14:tracePt t="20051" x="4872038" y="4154488"/>
          <p14:tracePt t="20054" x="4879975" y="4138613"/>
          <p14:tracePt t="20066" x="4895850" y="4114800"/>
          <p14:tracePt t="20071" x="4911725" y="4090988"/>
          <p14:tracePt t="20076" x="4919663" y="4083050"/>
          <p14:tracePt t="20085" x="4927600" y="4075113"/>
          <p14:tracePt t="20091" x="4927600" y="4067175"/>
          <p14:tracePt t="20095" x="4927600" y="4059238"/>
          <p14:tracePt t="20108" x="4927600" y="4051300"/>
          <p14:tracePt t="20117" x="4935538" y="4043363"/>
          <p14:tracePt t="20121" x="4935538" y="4035425"/>
          <p14:tracePt t="20130" x="4935538" y="4019550"/>
          <p14:tracePt t="20135" x="4935538" y="4011613"/>
          <p14:tracePt t="20141" x="4951413" y="3987800"/>
          <p14:tracePt t="20148" x="4951413" y="3971925"/>
          <p14:tracePt t="20157" x="4951413" y="3956050"/>
          <p14:tracePt t="20166" x="4959350" y="3938588"/>
          <p14:tracePt t="20169" x="4959350" y="3930650"/>
          <p14:tracePt t="20178" x="4959350" y="3914775"/>
          <p14:tracePt t="20184" x="4959350" y="3898900"/>
          <p14:tracePt t="20191" x="4967288" y="3890963"/>
          <p14:tracePt t="20195" x="4975225" y="3890963"/>
          <p14:tracePt t="20202" x="4975225" y="3875088"/>
          <p14:tracePt t="20207" x="4975225" y="3867150"/>
          <p14:tracePt t="20213" x="4975225" y="3851275"/>
          <p14:tracePt t="20218" x="4975225" y="3835400"/>
          <p14:tracePt t="20225" x="4975225" y="3819525"/>
          <p14:tracePt t="20230" x="4983163" y="3803650"/>
          <p14:tracePt t="20238" x="4983163" y="3787775"/>
          <p14:tracePt t="20243" x="4983163" y="3763963"/>
          <p14:tracePt t="20252" x="4983163" y="3740150"/>
          <p14:tracePt t="20257" x="4983163" y="3716338"/>
          <p14:tracePt t="20263" x="4975225" y="3692525"/>
          <p14:tracePt t="20267" x="4967288" y="3676650"/>
          <p14:tracePt t="20270" x="4959350" y="3668713"/>
          <p14:tracePt t="20275" x="4951413" y="3652838"/>
          <p14:tracePt t="20281" x="4943475" y="3629025"/>
          <p14:tracePt t="20289" x="4927600" y="3613150"/>
          <p14:tracePt t="20295" x="4919663" y="3595688"/>
          <p14:tracePt t="20300" x="4911725" y="3587750"/>
          <p14:tracePt t="20307" x="4903788" y="3571875"/>
          <p14:tracePt t="20313" x="4895850" y="3563938"/>
          <p14:tracePt t="20318" x="4887913" y="3556000"/>
          <p14:tracePt t="20329" x="4887913" y="3548063"/>
          <p14:tracePt t="20337" x="4887913" y="3540125"/>
          <p14:tracePt t="20341" x="4879975" y="3532188"/>
          <p14:tracePt t="20345" x="4879975" y="3524250"/>
          <p14:tracePt t="20353" x="4872038" y="3524250"/>
          <p14:tracePt t="20360" x="4856163" y="3516313"/>
          <p14:tracePt t="20369" x="4840288" y="3508375"/>
          <p14:tracePt t="20377" x="4824413" y="3492500"/>
          <p14:tracePt t="20381" x="4816475" y="3492500"/>
          <p14:tracePt t="20387" x="4808538" y="3484563"/>
          <p14:tracePt t="20389" x="4808538" y="3476625"/>
          <p14:tracePt t="20395" x="4792663" y="3460750"/>
          <p14:tracePt t="20400" x="4784725" y="3452813"/>
          <p14:tracePt t="20409" x="4776788" y="3429000"/>
          <p14:tracePt t="20412" x="4776788" y="3421063"/>
          <p14:tracePt t="20419" x="4776788" y="3413125"/>
          <p14:tracePt t="20421" x="4768850" y="3413125"/>
          <p14:tracePt t="20427" x="4768850" y="3405188"/>
          <p14:tracePt t="20430" x="4760913" y="3397250"/>
          <p14:tracePt t="20437" x="4752975" y="3389313"/>
          <p14:tracePt t="20477" x="4752975" y="3381375"/>
          <p14:tracePt t="20621" x="4760913" y="3381375"/>
          <p14:tracePt t="20629" x="4768850" y="3381375"/>
          <p14:tracePt t="20633" x="4784725" y="3373438"/>
          <p14:tracePt t="20640" x="4784725" y="3365500"/>
          <p14:tracePt t="20651" x="4808538" y="3349625"/>
          <p14:tracePt t="20663" x="4816475" y="3333750"/>
          <p14:tracePt t="20671" x="4832350" y="3309938"/>
          <p14:tracePt t="20679" x="4840288" y="3302000"/>
          <p14:tracePt t="20688" x="4848225" y="3262313"/>
          <p14:tracePt t="20696" x="4856163" y="3244850"/>
          <p14:tracePt t="20700" x="4856163" y="3236913"/>
          <p14:tracePt t="20703" x="4856163" y="3228975"/>
          <p14:tracePt t="20707" x="4864100" y="3221038"/>
          <p14:tracePt t="20711" x="4864100" y="3213100"/>
          <p14:tracePt t="20718" x="4864100" y="3205163"/>
          <p14:tracePt t="20883" x="4856163" y="3205163"/>
          <p14:tracePt t="20897" x="4848225" y="3213100"/>
          <p14:tracePt t="20916" x="4832350" y="3221038"/>
          <p14:tracePt t="20923" x="4824413" y="3221038"/>
          <p14:tracePt t="20928" x="4816475" y="3221038"/>
          <p14:tracePt t="20958" x="4816475" y="3228975"/>
          <p14:tracePt t="21003" x="4816475" y="3236913"/>
          <p14:tracePt t="21012" x="4816475" y="3252788"/>
          <p14:tracePt t="21019" x="4824413" y="3270250"/>
          <p14:tracePt t="21027" x="4824413" y="3286125"/>
          <p14:tracePt t="21035" x="4824413" y="3302000"/>
          <p14:tracePt t="21043" x="4816475" y="3325813"/>
          <p14:tracePt t="21048" x="4816475" y="3333750"/>
          <p14:tracePt t="21054" x="4816475" y="3341688"/>
          <p14:tracePt t="21060" x="4816475" y="3357563"/>
          <p14:tracePt t="21072" x="4816475" y="3365500"/>
          <p14:tracePt t="21157" x="4816475" y="3373438"/>
          <p14:tracePt t="21165" x="4816475" y="3389313"/>
          <p14:tracePt t="21172" x="4816475" y="3397250"/>
          <p14:tracePt t="21179" x="4832350" y="3421063"/>
          <p14:tracePt t="21189" x="4840288" y="3444875"/>
          <p14:tracePt t="21199" x="4848225" y="3460750"/>
          <p14:tracePt t="21206" x="4864100" y="3476625"/>
          <p14:tracePt t="21214" x="4872038" y="3500438"/>
          <p14:tracePt t="21223" x="4879975" y="3508375"/>
          <p14:tracePt t="21230" x="4895850" y="3508375"/>
          <p14:tracePt t="21237" x="4895850" y="3516313"/>
          <p14:tracePt t="21251" x="4903788" y="3524250"/>
          <p14:tracePt t="21308" x="4903788" y="3532188"/>
          <p14:tracePt t="21322" x="4911725" y="3540125"/>
          <p14:tracePt t="21326" x="4911725" y="3556000"/>
          <p14:tracePt t="21331" x="4919663" y="3563938"/>
          <p14:tracePt t="21339" x="4927600" y="3579813"/>
          <p14:tracePt t="21344" x="4935538" y="3587750"/>
          <p14:tracePt t="21351" x="4943475" y="3605213"/>
          <p14:tracePt t="21354" x="4943475" y="3613150"/>
          <p14:tracePt t="21362" x="4959350" y="3636963"/>
          <p14:tracePt t="21366" x="4967288" y="3636963"/>
          <p14:tracePt t="21371" x="4967288" y="3644900"/>
          <p14:tracePt t="21376" x="4975225" y="3652838"/>
          <p14:tracePt t="21383" x="4975225" y="3668713"/>
          <p14:tracePt t="21450" x="4975225" y="3660775"/>
          <p14:tracePt t="21455" x="4975225" y="3652838"/>
          <p14:tracePt t="21459" x="4975225" y="3644900"/>
          <p14:tracePt t="21469" x="4959350" y="3636963"/>
          <p14:tracePt t="21472" x="4951413" y="3629025"/>
          <p14:tracePt t="21479" x="4943475" y="3613150"/>
          <p14:tracePt t="21488" x="4935538" y="3605213"/>
          <p14:tracePt t="21492" x="4927600" y="3605213"/>
          <p14:tracePt t="21502" x="4919663" y="3595688"/>
          <p14:tracePt t="21513" x="4919663" y="3587750"/>
          <p14:tracePt t="21529" x="4911725" y="3587750"/>
          <p14:tracePt t="21537" x="4911725" y="3579813"/>
          <p14:tracePt t="21550" x="4919663" y="3579813"/>
          <p14:tracePt t="21554" x="4927600" y="3571875"/>
          <p14:tracePt t="21558" x="4935538" y="3571875"/>
          <p14:tracePt t="21567" x="4943475" y="3571875"/>
          <p14:tracePt t="21576" x="4951413" y="3556000"/>
          <p14:tracePt t="21581" x="4959350" y="3548063"/>
          <p14:tracePt t="21591" x="4967288" y="3532188"/>
          <p14:tracePt t="21598" x="4975225" y="3524250"/>
          <p14:tracePt t="21606" x="4975225" y="3508375"/>
          <p14:tracePt t="21611" x="4975225" y="3500438"/>
          <p14:tracePt t="21614" x="4975225" y="3492500"/>
          <p14:tracePt t="21619" x="4983163" y="3492500"/>
          <p14:tracePt t="21626" x="4983163" y="3468688"/>
          <p14:tracePt t="21634" x="4991100" y="3460750"/>
          <p14:tracePt t="21642" x="4999038" y="3444875"/>
          <p14:tracePt t="21646" x="5006975" y="3429000"/>
          <p14:tracePt t="21652" x="5006975" y="3421063"/>
          <p14:tracePt t="21657" x="5022850" y="3413125"/>
          <p14:tracePt t="21661" x="5030788" y="3397250"/>
          <p14:tracePt t="21669" x="5046663" y="3381375"/>
          <p14:tracePt t="21672" x="5064125" y="3373438"/>
          <p14:tracePt t="21681" x="5080000" y="3365500"/>
          <p14:tracePt t="21684" x="5087938" y="3365500"/>
          <p14:tracePt t="21686" x="5095875" y="3365500"/>
          <p14:tracePt t="21695" x="5103813" y="3357563"/>
          <p14:tracePt t="21739" x="5111750" y="3357563"/>
          <p14:tracePt t="21753" x="5119688" y="3357563"/>
          <p14:tracePt t="21756" x="5127625" y="3365500"/>
          <p14:tracePt t="21759" x="5135563" y="3365500"/>
          <p14:tracePt t="21762" x="5135563" y="3381375"/>
          <p14:tracePt t="21769" x="5135563" y="3389313"/>
          <p14:tracePt t="21773" x="5143500" y="3389313"/>
          <p14:tracePt t="21778" x="5151438" y="3389313"/>
          <p14:tracePt t="21782" x="5159375" y="3389313"/>
          <p14:tracePt t="21785" x="5159375" y="3397250"/>
          <p14:tracePt t="21791" x="5167313" y="3397250"/>
          <p14:tracePt t="21794" x="5167313" y="3405188"/>
          <p14:tracePt t="21800" x="5167313" y="3413125"/>
          <p14:tracePt t="21823" x="5167313" y="3421063"/>
          <p14:tracePt t="21834" x="5175250" y="3421063"/>
          <p14:tracePt t="21862" x="5175250" y="3429000"/>
          <p14:tracePt t="21874" x="5175250" y="3436938"/>
          <p14:tracePt t="21880" x="5183188" y="3444875"/>
          <p14:tracePt t="21884" x="5191125" y="3444875"/>
          <p14:tracePt t="21887" x="5199063" y="3444875"/>
          <p14:tracePt t="21895" x="5199063" y="3452813"/>
          <p14:tracePt t="21897" x="5207000" y="3452813"/>
          <p14:tracePt t="21926" x="5222875" y="3452813"/>
          <p14:tracePt t="21932" x="5222875" y="3444875"/>
          <p14:tracePt t="21937" x="5238750" y="3436938"/>
          <p14:tracePt t="21946" x="5246688" y="3429000"/>
          <p14:tracePt t="21953" x="5254625" y="3429000"/>
          <p14:tracePt t="21959" x="5254625" y="3421063"/>
          <p14:tracePt t="21963" x="5262563" y="3421063"/>
          <p14:tracePt t="21975" x="5262563" y="3413125"/>
          <p14:tracePt t="21984" x="5262563" y="3405188"/>
          <p14:tracePt t="21991" x="5270500" y="3405188"/>
          <p14:tracePt t="21997" x="5278438" y="3397250"/>
          <p14:tracePt t="22005" x="5286375" y="3397250"/>
          <p14:tracePt t="22008" x="5294313" y="3397250"/>
          <p14:tracePt t="22014" x="5302250" y="3397250"/>
          <p14:tracePt t="22118" x="5302250" y="3405188"/>
          <p14:tracePt t="22127" x="5310188" y="3413125"/>
          <p14:tracePt t="22133" x="5310188" y="3429000"/>
          <p14:tracePt t="22144" x="5318125" y="3444875"/>
          <p14:tracePt t="22151" x="5326063" y="3452813"/>
          <p14:tracePt t="22166" x="5334000" y="3460750"/>
          <p14:tracePt t="22196" x="5326063" y="3460750"/>
          <p14:tracePt t="22205" x="5318125" y="3468688"/>
          <p14:tracePt t="22223" x="5318125" y="3476625"/>
          <p14:tracePt t="22237" x="5310188" y="3476625"/>
          <p14:tracePt t="22246" x="5310188" y="3484563"/>
          <p14:tracePt t="22436" x="5302250" y="3484563"/>
          <p14:tracePt t="22448" x="5270500" y="3452813"/>
          <p14:tracePt t="22457" x="5246688" y="3421063"/>
          <p14:tracePt t="22466" x="5238750" y="3397250"/>
          <p14:tracePt t="22474" x="5230813" y="3381375"/>
          <p14:tracePt t="22483" x="5214938" y="3349625"/>
          <p14:tracePt t="22491" x="5214938" y="3325813"/>
          <p14:tracePt t="22496" x="5214938" y="3317875"/>
          <p14:tracePt t="22509" x="5214938" y="3294063"/>
          <p14:tracePt t="22517" x="5214938" y="3286125"/>
          <p14:tracePt t="22835" x="5207000" y="3286125"/>
          <p14:tracePt t="22842" x="5191125" y="3270250"/>
          <p14:tracePt t="22848" x="5183188" y="3262313"/>
          <p14:tracePt t="22856" x="5175250" y="3252788"/>
          <p14:tracePt t="22862" x="5175250" y="3244850"/>
          <p14:tracePt t="22875" x="5159375" y="3236913"/>
          <p14:tracePt t="22883" x="5159375" y="3228975"/>
          <p14:tracePt t="22888" x="5159375" y="3221038"/>
          <p14:tracePt t="22912" x="5159375" y="3213100"/>
          <p14:tracePt t="22922" x="5151438" y="3197225"/>
          <p14:tracePt t="22929" x="5151438" y="3189288"/>
          <p14:tracePt t="22934" x="5151438" y="3181350"/>
          <p14:tracePt t="22940" x="5143500" y="3181350"/>
          <p14:tracePt t="22962" x="5119688" y="3173413"/>
          <p14:tracePt t="22972" x="5103813" y="3173413"/>
          <p14:tracePt t="22976" x="5087938" y="3165475"/>
          <p14:tracePt t="22983" x="5080000" y="3157538"/>
          <p14:tracePt t="22994" x="5072063" y="3157538"/>
          <p14:tracePt t="22997" x="5072063" y="3149600"/>
          <p14:tracePt t="23009" x="5064125" y="3149600"/>
          <p14:tracePt t="23017" x="5056188" y="3149600"/>
          <p14:tracePt t="23027" x="5046663" y="3141663"/>
          <p14:tracePt t="23092" x="5046663" y="3149600"/>
          <p14:tracePt t="23096" x="5046663" y="3157538"/>
          <p14:tracePt t="23099" x="5046663" y="3173413"/>
          <p14:tracePt t="23102" x="5046663" y="3181350"/>
          <p14:tracePt t="23110" x="5046663" y="3205163"/>
          <p14:tracePt t="23114" x="5046663" y="3221038"/>
          <p14:tracePt t="23123" x="5046663" y="3244850"/>
          <p14:tracePt t="23127" x="5046663" y="3262313"/>
          <p14:tracePt t="23134" x="5056188" y="3278188"/>
          <p14:tracePt t="23137" x="5056188" y="3286125"/>
          <p14:tracePt t="23139" x="5056188" y="3294063"/>
          <p14:tracePt t="23147" x="5064125" y="3309938"/>
          <p14:tracePt t="23156" x="5080000" y="3333750"/>
          <p14:tracePt t="23161" x="5080000" y="3349625"/>
          <p14:tracePt t="23166" x="5087938" y="3365500"/>
          <p14:tracePt t="23169" x="5087938" y="3373438"/>
          <p14:tracePt t="23172" x="5095875" y="3381375"/>
          <p14:tracePt t="23180" x="5111750" y="3397250"/>
          <p14:tracePt t="23185" x="5111750" y="3413125"/>
          <p14:tracePt t="23192" x="5119688" y="3429000"/>
          <p14:tracePt t="23201" x="5119688" y="3436938"/>
          <p14:tracePt t="23205" x="5119688" y="3444875"/>
          <p14:tracePt t="23213" x="5127625" y="3444875"/>
          <p14:tracePt t="23257" x="5127625" y="3452813"/>
          <p14:tracePt t="23273" x="5127625" y="3460750"/>
          <p14:tracePt t="23280" x="5119688" y="3460750"/>
          <p14:tracePt t="23406" x="5119688" y="3468688"/>
          <p14:tracePt t="23424" x="5127625" y="3468688"/>
          <p14:tracePt t="23436" x="5151438" y="3444875"/>
          <p14:tracePt t="23447" x="5183188" y="3405188"/>
          <p14:tracePt t="23456" x="5183188" y="3397250"/>
          <p14:tracePt t="23463" x="5183188" y="3341688"/>
          <p14:tracePt t="23474" x="5183188" y="3278188"/>
          <p14:tracePt t="23482" x="5183188" y="3236913"/>
          <p14:tracePt t="23491" x="5183188" y="3181350"/>
          <p14:tracePt t="23501" x="5183188" y="3141663"/>
          <p14:tracePt t="23508" x="5183188" y="3125788"/>
          <p14:tracePt t="23517" x="5175250" y="3109913"/>
          <p14:tracePt t="23580" x="5175250" y="3117850"/>
          <p14:tracePt t="23587" x="5167313" y="3125788"/>
          <p14:tracePt t="23597" x="5167313" y="3141663"/>
          <p14:tracePt t="23614" x="5159375" y="3157538"/>
          <p14:tracePt t="23624" x="5151438" y="3157538"/>
          <p14:tracePt t="23631" x="5151438" y="3165475"/>
          <p14:tracePt t="23739" x="5143500" y="3165475"/>
          <p14:tracePt t="23752" x="5127625" y="3181350"/>
          <p14:tracePt t="23767" x="5119688" y="3181350"/>
          <p14:tracePt t="23788" x="5111750" y="3181350"/>
          <p14:tracePt t="23877" x="5095875" y="3213100"/>
          <p14:tracePt t="23889" x="5064125" y="3278188"/>
          <p14:tracePt t="23899" x="5030788" y="3349625"/>
          <p14:tracePt t="23910" x="4991100" y="3452813"/>
          <p14:tracePt t="23922" x="4943475" y="3613150"/>
          <p14:tracePt t="23930" x="4911725" y="3684588"/>
          <p14:tracePt t="23938" x="4903788" y="3724275"/>
          <p14:tracePt t="23951" x="4816475" y="3906838"/>
          <p14:tracePt t="23958" x="4784725" y="3938588"/>
          <p14:tracePt t="23967" x="4752975" y="3971925"/>
          <p14:tracePt t="23976" x="4721225" y="3995738"/>
          <p14:tracePt t="23984" x="4695825" y="4003675"/>
          <p14:tracePt t="23990" x="4695825" y="4011613"/>
          <p14:tracePt t="24000" x="4695825" y="4003675"/>
          <p14:tracePt t="24016" x="4664075" y="3948113"/>
          <p14:tracePt t="24027" x="4656138" y="3890963"/>
          <p14:tracePt t="24037" x="4648200" y="3835400"/>
          <p14:tracePt t="24048" x="4632325" y="3748088"/>
          <p14:tracePt t="24059" x="4624388" y="3692525"/>
          <p14:tracePt t="24067" x="4624388" y="3668713"/>
          <p14:tracePt t="24075" x="4624388" y="3652838"/>
          <p14:tracePt t="24082" x="4616450" y="3636963"/>
          <p14:tracePt t="24152" x="4616450" y="3629025"/>
          <p14:tracePt t="24175" x="4616450" y="3621088"/>
          <p14:tracePt t="24184" x="4616450" y="3595688"/>
          <p14:tracePt t="24194" x="4600575" y="3579813"/>
          <p14:tracePt t="24205" x="4568825" y="3556000"/>
          <p14:tracePt t="24215" x="4552950" y="3532188"/>
          <p14:tracePt t="24224" x="4529138" y="3516313"/>
          <p14:tracePt t="24231" x="4529138" y="3508375"/>
          <p14:tracePt t="24236" x="4529138" y="3500438"/>
          <p14:tracePt t="24242" x="4529138" y="3492500"/>
          <p14:tracePt t="24581" x="4529138" y="3484563"/>
          <p14:tracePt t="24590" x="4545013" y="3476625"/>
          <p14:tracePt t="24597" x="4545013" y="3460750"/>
          <p14:tracePt t="24602" x="4552950" y="3460750"/>
          <p14:tracePt t="24612" x="4552950" y="3452813"/>
          <p14:tracePt t="24625" x="4560888" y="3444875"/>
          <p14:tracePt t="24629" x="4568825" y="3436938"/>
          <p14:tracePt t="24635" x="4568825" y="3429000"/>
          <p14:tracePt t="24640" x="4576763" y="3429000"/>
          <p14:tracePt t="24646" x="4584700" y="3421063"/>
          <p14:tracePt t="24652" x="4592638" y="3421063"/>
          <p14:tracePt t="24661" x="4616450" y="3413125"/>
          <p14:tracePt t="24671" x="4632325" y="3405188"/>
          <p14:tracePt t="24674" x="4648200" y="3405188"/>
          <p14:tracePt t="24683" x="4664075" y="3389313"/>
          <p14:tracePt t="24691" x="4679950" y="3389313"/>
          <p14:tracePt t="24697" x="4695825" y="3381375"/>
          <p14:tracePt t="24706" x="4713288" y="3373438"/>
          <p14:tracePt t="24713" x="4729163" y="3365500"/>
          <p14:tracePt t="24718" x="4737100" y="3357563"/>
          <p14:tracePt t="24725" x="4760913" y="3357563"/>
          <p14:tracePt t="24728" x="4768850" y="3357563"/>
          <p14:tracePt t="24731" x="4768850" y="3349625"/>
          <p14:tracePt t="24738" x="4792663" y="3341688"/>
          <p14:tracePt t="24741" x="4792663" y="3333750"/>
          <p14:tracePt t="24744" x="4800600" y="3333750"/>
          <p14:tracePt t="24753" x="4824413" y="3325813"/>
          <p14:tracePt t="24759" x="4832350" y="3317875"/>
          <p14:tracePt t="24764" x="4840288" y="3302000"/>
          <p14:tracePt t="24770" x="4848225" y="3294063"/>
          <p14:tracePt t="24773" x="4856163" y="3294063"/>
          <p14:tracePt t="24775" x="4864100" y="3286125"/>
          <p14:tracePt t="24898" x="4872038" y="3278188"/>
          <p14:tracePt t="24907" x="4879975" y="3270250"/>
          <p14:tracePt t="24914" x="4887913" y="3262313"/>
          <p14:tracePt t="24922" x="4919663" y="3252788"/>
          <p14:tracePt t="24929" x="4927600" y="3244850"/>
          <p14:tracePt t="24935" x="4935538" y="3244850"/>
          <p14:tracePt t="24947" x="4951413" y="3244850"/>
          <p14:tracePt t="24966" x="4959350" y="3244850"/>
          <p14:tracePt t="24979" x="4967288" y="3244850"/>
          <p14:tracePt t="24983" x="4975225" y="3244850"/>
          <p14:tracePt t="24986" x="4991100" y="3244850"/>
          <p14:tracePt t="24993" x="5006975" y="3244850"/>
          <p14:tracePt t="24997" x="5014913" y="3244850"/>
          <p14:tracePt t="25001" x="5030788" y="3244850"/>
          <p14:tracePt t="25011" x="5056188" y="3244850"/>
          <p14:tracePt t="25015" x="5072063" y="3236913"/>
          <p14:tracePt t="25023" x="5087938" y="3236913"/>
          <p14:tracePt t="25027" x="5087938" y="3228975"/>
          <p14:tracePt t="25032" x="5103813" y="3221038"/>
          <p14:tracePt t="25036" x="5111750" y="3221038"/>
          <p14:tracePt t="25039" x="5119688" y="3213100"/>
          <p14:tracePt t="25049" x="5127625" y="3213100"/>
          <p14:tracePt t="25067" x="5127625" y="3205163"/>
          <p14:tracePt t="25113" x="5127625" y="3213100"/>
          <p14:tracePt t="25117" x="5127625" y="3221038"/>
          <p14:tracePt t="25120" x="5127625" y="3228975"/>
          <p14:tracePt t="25123" x="5127625" y="3236913"/>
          <p14:tracePt t="25124" x="5127625" y="3252788"/>
          <p14:tracePt t="25127" x="5127625" y="3262313"/>
          <p14:tracePt t="25133" x="5135563" y="3286125"/>
          <p14:tracePt t="25137" x="5143500" y="3302000"/>
          <p14:tracePt t="25139" x="5143500" y="3309938"/>
          <p14:tracePt t="25141" x="5143500" y="3317875"/>
          <p14:tracePt t="25142" x="5143500" y="3325813"/>
          <p14:tracePt t="25150" x="5151438" y="3365500"/>
          <p14:tracePt t="25158" x="5159375" y="3397250"/>
          <p14:tracePt t="25163" x="5159375" y="3421063"/>
          <p14:tracePt t="25166" x="5159375" y="3429000"/>
          <p14:tracePt t="25173" x="5159375" y="3460750"/>
          <p14:tracePt t="25177" x="5167313" y="3484563"/>
          <p14:tracePt t="25180" x="5167313" y="3492500"/>
          <p14:tracePt t="25185" x="5175250" y="3532188"/>
          <p14:tracePt t="25189" x="5175250" y="3540125"/>
          <p14:tracePt t="25195" x="5167313" y="3613150"/>
          <p14:tracePt t="25203" x="5151438" y="3692525"/>
          <p14:tracePt t="25206" x="5143500" y="3700463"/>
          <p14:tracePt t="25214" x="5111750" y="3763963"/>
          <p14:tracePt t="25220" x="5072063" y="3811588"/>
          <p14:tracePt t="25228" x="5038725" y="3859213"/>
          <p14:tracePt t="25233" x="5030788" y="3875088"/>
          <p14:tracePt t="25239" x="5006975" y="3914775"/>
          <p14:tracePt t="25248" x="4983163" y="3938588"/>
          <p14:tracePt t="25253" x="4983163" y="3948113"/>
          <p14:tracePt t="25256" x="4975225" y="3956050"/>
          <p14:tracePt t="25276" x="4975225" y="3963988"/>
          <p14:tracePt t="25332" x="4975225" y="3956050"/>
          <p14:tracePt t="25338" x="4975225" y="3948113"/>
          <p14:tracePt t="25340" x="4975225" y="3938588"/>
          <p14:tracePt t="25348" x="4975225" y="3930650"/>
          <p14:tracePt t="25354" x="4967288" y="3930650"/>
          <p14:tracePt t="25384" x="4959350" y="3930650"/>
          <p14:tracePt t="25388" x="4959350" y="3922713"/>
          <p14:tracePt t="25392" x="4951413" y="3922713"/>
          <p14:tracePt t="25403" x="4951413" y="3914775"/>
          <p14:tracePt t="25413" x="4943475" y="3906838"/>
          <p14:tracePt t="25417" x="4935538" y="3898900"/>
          <p14:tracePt t="25425" x="4935538" y="3890963"/>
          <p14:tracePt t="25435" x="4927600" y="3875088"/>
          <p14:tracePt t="25439" x="4911725" y="3867150"/>
          <p14:tracePt t="25447" x="4903788" y="3859213"/>
          <p14:tracePt t="25463" x="4903788" y="3851275"/>
          <p14:tracePt t="25483" x="4903788" y="3843338"/>
          <p14:tracePt t="25496" x="4903788" y="3835400"/>
          <p14:tracePt t="25507" x="4903788" y="3827463"/>
          <p14:tracePt t="25539" x="4895850" y="3827463"/>
          <p14:tracePt t="25544" x="4887913" y="3827463"/>
          <p14:tracePt t="25548" x="4879975" y="3827463"/>
          <p14:tracePt t="25550" x="4872038" y="3827463"/>
          <p14:tracePt t="25567" x="4864100" y="3827463"/>
          <p14:tracePt t="25583" x="4856163" y="3827463"/>
          <p14:tracePt t="25592" x="4856163" y="3835400"/>
          <p14:tracePt t="25663" x="4848225" y="3835400"/>
          <p14:tracePt t="25673" x="4840288" y="3835400"/>
          <p14:tracePt t="25679" x="4832350" y="3835400"/>
          <p14:tracePt t="25699" x="4832350" y="3843338"/>
          <p14:tracePt t="25714" x="4824413" y="3851275"/>
          <p14:tracePt t="25728" x="4816475" y="3851275"/>
          <p14:tracePt t="25780" x="4808538" y="3851275"/>
          <p14:tracePt t="25853" x="4816475" y="3851275"/>
          <p14:tracePt t="25972" x="4808538" y="3859213"/>
          <p14:tracePt t="25980" x="4800600" y="3859213"/>
          <p14:tracePt t="25984" x="4792663" y="3867150"/>
          <p14:tracePt t="25998" x="4776788" y="3867150"/>
          <p14:tracePt t="26013" x="4768850" y="3875088"/>
          <p14:tracePt t="26047" x="4768850" y="3883025"/>
          <p14:tracePt t="26050" x="4768850" y="3890963"/>
          <p14:tracePt t="26053" x="4760913" y="3890963"/>
          <p14:tracePt t="26055" x="4760913" y="3898900"/>
          <p14:tracePt t="26056" x="4752975" y="3898900"/>
          <p14:tracePt t="26065" x="4737100" y="3914775"/>
          <p14:tracePt t="26068" x="4729163" y="3922713"/>
          <p14:tracePt t="26071" x="4713288" y="3938588"/>
          <p14:tracePt t="26075" x="4705350" y="3948113"/>
          <p14:tracePt t="26083" x="4679950" y="3979863"/>
          <p14:tracePt t="26092" x="4656138" y="4011613"/>
          <p14:tracePt t="26098" x="4640263" y="4035425"/>
          <p14:tracePt t="26103" x="4616450" y="4075113"/>
          <p14:tracePt t="26113" x="4592638" y="4106863"/>
          <p14:tracePt t="26117" x="4584700" y="4122738"/>
          <p14:tracePt t="26126" x="4568825" y="4138613"/>
          <p14:tracePt t="26133" x="4568825" y="4146550"/>
          <p14:tracePt t="26138" x="4568825" y="4154488"/>
          <p14:tracePt t="26372" x="4584700" y="4146550"/>
          <p14:tracePt t="26384" x="4624388" y="4130675"/>
          <p14:tracePt t="26394" x="4679950" y="4114800"/>
          <p14:tracePt t="26401" x="4705350" y="4106863"/>
          <p14:tracePt t="26408" x="4713288" y="4106863"/>
          <p14:tracePt t="26416" x="4729163" y="4098925"/>
          <p14:tracePt t="26434" x="4737100" y="4098925"/>
          <p14:tracePt t="26447" x="4745038" y="4098925"/>
          <p14:tracePt t="26452" x="4752975" y="4098925"/>
          <p14:tracePt t="26462" x="4776788" y="4098925"/>
          <p14:tracePt t="26470" x="4792663" y="4106863"/>
          <p14:tracePt t="26481" x="4816475" y="4106863"/>
          <p14:tracePt t="26485" x="4824413" y="4106863"/>
          <p14:tracePt t="26490" x="4840288" y="4098925"/>
          <p14:tracePt t="26492" x="4848225" y="4098925"/>
          <p14:tracePt t="26502" x="4872038" y="4075113"/>
          <p14:tracePt t="26506" x="4879975" y="4067175"/>
          <p14:tracePt t="26508" x="4887913" y="4059238"/>
          <p14:tracePt t="26519" x="4903788" y="4043363"/>
          <p14:tracePt t="26522" x="4903788" y="4035425"/>
          <p14:tracePt t="26551" x="4903788" y="4027488"/>
          <p14:tracePt t="26565" x="4911725" y="4027488"/>
          <p14:tracePt t="26572" x="4919663" y="4027488"/>
          <p14:tracePt t="26641" x="4911725" y="4027488"/>
          <p14:tracePt t="26648" x="4911725" y="4011613"/>
          <p14:tracePt t="26658" x="4911725" y="3995738"/>
          <p14:tracePt t="26670" x="4903788" y="3987800"/>
          <p14:tracePt t="26674" x="4903788" y="3979863"/>
          <p14:tracePt t="26678" x="4903788" y="3971925"/>
          <p14:tracePt t="26688" x="4879975" y="3956050"/>
          <p14:tracePt t="26694" x="4864100" y="3938588"/>
          <p14:tracePt t="26700" x="4848225" y="3930650"/>
          <p14:tracePt t="26709" x="4840288" y="3930650"/>
          <p14:tracePt t="26715" x="4824413" y="3922713"/>
          <p14:tracePt t="26719" x="4808538" y="3906838"/>
          <p14:tracePt t="26723" x="4792663" y="3906838"/>
          <p14:tracePt t="26726" x="4784725" y="3898900"/>
          <p14:tracePt t="26736" x="4776788" y="3898900"/>
          <p14:tracePt t="26740" x="4776788" y="3890963"/>
          <p14:tracePt t="26763" x="4768850" y="3890963"/>
          <p14:tracePt t="26766" x="4760913" y="3890963"/>
          <p14:tracePt t="26773" x="4745038" y="3890963"/>
          <p14:tracePt t="26775" x="4737100" y="3890963"/>
          <p14:tracePt t="26780" x="4721225" y="3890963"/>
          <p14:tracePt t="26784" x="4713288" y="3890963"/>
          <p14:tracePt t="26788" x="4687888" y="3890963"/>
          <p14:tracePt t="26792" x="4656138" y="3890963"/>
          <p14:tracePt t="26800" x="4616450" y="3890963"/>
          <p14:tracePt t="26803" x="4600575" y="3890963"/>
          <p14:tracePt t="26808" x="4592638" y="3890963"/>
          <p14:tracePt t="26812" x="4560888" y="3890963"/>
          <p14:tracePt t="26817" x="4545013" y="3890963"/>
          <p14:tracePt t="26825" x="4521200" y="3890963"/>
          <p14:tracePt t="26835" x="4505325" y="3890963"/>
          <p14:tracePt t="26846" x="4505325" y="3898900"/>
          <p14:tracePt t="26854" x="4497388" y="3898900"/>
          <p14:tracePt t="26866" x="4489450" y="3898900"/>
          <p14:tracePt t="26879" x="4489450" y="3906838"/>
          <p14:tracePt t="26899" x="4481513" y="3914775"/>
          <p14:tracePt t="26918" x="4473575" y="3914775"/>
          <p14:tracePt t="26927" x="4465638" y="3914775"/>
          <p14:tracePt t="26937" x="4457700" y="3922713"/>
          <p14:tracePt t="26954" x="4457700" y="3930650"/>
          <p14:tracePt t="26961" x="4457700" y="3948113"/>
          <p14:tracePt t="26969" x="4449763" y="3956050"/>
          <p14:tracePt t="26971" x="4449763" y="3963988"/>
          <p14:tracePt t="26974" x="4449763" y="3971925"/>
          <p14:tracePt t="26983" x="4441825" y="3987800"/>
          <p14:tracePt t="26986" x="4433888" y="4003675"/>
          <p14:tracePt t="26997" x="4410075" y="4043363"/>
          <p14:tracePt t="27003" x="4410075" y="4051300"/>
          <p14:tracePt t="27008" x="4378325" y="4090988"/>
          <p14:tracePt t="27013" x="4352925" y="4114800"/>
          <p14:tracePt t="27016" x="4344988" y="4122738"/>
          <p14:tracePt t="27020" x="4313238" y="4146550"/>
          <p14:tracePt t="27021" x="4313238" y="4154488"/>
          <p14:tracePt t="27023" x="4297363" y="4162425"/>
          <p14:tracePt t="27027" x="4281488" y="4178300"/>
          <p14:tracePt t="27030" x="4265613" y="4186238"/>
          <p14:tracePt t="27031" x="4257675" y="4194175"/>
          <p14:tracePt t="27033" x="4241800" y="4202113"/>
          <p14:tracePt t="27035" x="4217988" y="4217988"/>
          <p14:tracePt t="27036" x="4210050" y="4225925"/>
          <p14:tracePt t="27047" x="4122738" y="4265613"/>
          <p14:tracePt t="27050" x="4090988" y="4281488"/>
          <p14:tracePt t="27051" x="4059238" y="4298950"/>
          <p14:tracePt t="27055" x="4002088" y="4314825"/>
          <p14:tracePt t="27056" x="3970338" y="4330700"/>
          <p14:tracePt t="27066" x="3771900" y="4378325"/>
          <p14:tracePt t="27070" x="3732213" y="4394200"/>
          <p14:tracePt t="27079" x="3484563" y="4441825"/>
          <p14:tracePt t="27084" x="3444875" y="4449763"/>
          <p14:tracePt t="27090" x="3260725" y="4473575"/>
          <p14:tracePt t="27094" x="3133725" y="4489450"/>
          <p14:tracePt t="27098" x="3109913" y="4489450"/>
          <p14:tracePt t="27101" x="2974975" y="4505325"/>
          <p14:tracePt t="27104" x="2846388" y="4513263"/>
          <p14:tracePt t="27115" x="2640013" y="4537075"/>
          <p14:tracePt t="27120" x="2455863" y="4537075"/>
          <p14:tracePt t="27131" x="2224088" y="4545013"/>
          <p14:tracePt t="27134" x="2136775" y="4545013"/>
          <p14:tracePt t="27136" x="2105025" y="4545013"/>
          <p14:tracePt t="27144" x="2009775" y="4537075"/>
          <p14:tracePt t="27147" x="1962150" y="4537075"/>
          <p14:tracePt t="27150" x="1946275" y="4529138"/>
          <p14:tracePt t="27152" x="1922463" y="4529138"/>
          <p14:tracePt t="27153" x="1912938" y="4529138"/>
          <p14:tracePt t="27161" x="1897063" y="4521200"/>
          <p14:tracePt t="27171" x="1889125" y="4521200"/>
          <p14:tracePt t="27200" x="1881188" y="4521200"/>
          <p14:tracePt t="27202" x="1873250" y="4521200"/>
          <p14:tracePt t="27205" x="1873250" y="4529138"/>
          <p14:tracePt t="27211" x="1857375" y="4529138"/>
          <p14:tracePt t="27213" x="1849438" y="4529138"/>
          <p14:tracePt t="27219" x="1841500" y="4537075"/>
          <p14:tracePt t="27227" x="1825625" y="4537075"/>
          <p14:tracePt t="27232" x="1817688" y="4537075"/>
          <p14:tracePt t="27234" x="1809750" y="4537075"/>
          <p14:tracePt t="27241" x="1778000" y="4537075"/>
          <p14:tracePt t="27251" x="1746250" y="4537075"/>
          <p14:tracePt t="27256" x="1722438" y="4537075"/>
          <p14:tracePt t="27263" x="1714500" y="4537075"/>
          <p14:tracePt t="27337" x="1722438" y="4537075"/>
          <p14:tracePt t="27343" x="1738313" y="4537075"/>
          <p14:tracePt t="27346" x="1762125" y="4537075"/>
          <p14:tracePt t="27357" x="1809750" y="4545013"/>
          <p14:tracePt t="27362" x="1833563" y="4552950"/>
          <p14:tracePt t="27367" x="1873250" y="4560888"/>
          <p14:tracePt t="27374" x="1938338" y="4568825"/>
          <p14:tracePt t="27380" x="2041525" y="4568825"/>
          <p14:tracePt t="27387" x="2184400" y="4568825"/>
          <p14:tracePt t="27393" x="2320925" y="4568825"/>
          <p14:tracePt t="27397" x="2471738" y="4568825"/>
          <p14:tracePt t="27400" x="2543175" y="4568825"/>
          <p14:tracePt t="27402" x="2606675" y="4568825"/>
          <p14:tracePt t="27404" x="2632075" y="4568825"/>
          <p14:tracePt t="27405" x="2687638" y="4576763"/>
          <p14:tracePt t="27406" x="2727325" y="4576763"/>
          <p14:tracePt t="27409" x="2806700" y="4576763"/>
          <p14:tracePt t="27411" x="2830513" y="4576763"/>
          <p14:tracePt t="27413" x="2925763" y="4576763"/>
          <p14:tracePt t="27415" x="2949575" y="4576763"/>
          <p14:tracePt t="27423" x="3125788" y="4576763"/>
          <p14:tracePt t="27425" x="3221038" y="4576763"/>
          <p14:tracePt t="27428" x="3244850" y="4576763"/>
          <p14:tracePt t="27436" x="3405188" y="4576763"/>
          <p14:tracePt t="27440" x="3540125" y="4576763"/>
          <p14:tracePt t="27442" x="3556000" y="4576763"/>
          <p14:tracePt t="27451" x="3700463" y="4568825"/>
          <p14:tracePt t="27457" x="3787775" y="4568825"/>
          <p14:tracePt t="27462" x="3827463" y="4568825"/>
          <p14:tracePt t="27466" x="3835400" y="4568825"/>
          <p14:tracePt t="27471" x="3883025" y="4568825"/>
          <p14:tracePt t="27473" x="3890963" y="4568825"/>
          <p14:tracePt t="27550" x="3883025" y="4576763"/>
          <p14:tracePt t="27560" x="3859213" y="4584700"/>
          <p14:tracePt t="27565" x="3851275" y="4592638"/>
          <p14:tracePt t="27571" x="3843338" y="4592638"/>
          <p14:tracePt t="27579" x="3835400" y="4600575"/>
          <p14:tracePt t="27585" x="3827463" y="4600575"/>
          <p14:tracePt t="27591" x="3819525" y="4600575"/>
          <p14:tracePt t="27596" x="3811588" y="4600575"/>
          <p14:tracePt t="27601" x="3803650" y="4608513"/>
          <p14:tracePt t="27816" x="3795713" y="4608513"/>
          <p14:tracePt t="27831" x="3787775" y="4608513"/>
          <p14:tracePt t="27835" x="3771900" y="4616450"/>
          <p14:tracePt t="27848" x="3771900" y="4624388"/>
          <p14:tracePt t="27851" x="3763963" y="4624388"/>
          <p14:tracePt t="27857" x="3748088" y="4624388"/>
          <p14:tracePt t="27869" x="3708400" y="4633913"/>
          <p14:tracePt t="27875" x="3684588" y="4633913"/>
          <p14:tracePt t="27879" x="3668713" y="4641850"/>
          <p14:tracePt t="27882" x="3651250" y="4641850"/>
          <p14:tracePt t="27886" x="3643313" y="4641850"/>
          <p14:tracePt t="27889" x="3635375" y="4641850"/>
          <p14:tracePt t="27895" x="3619500" y="4641850"/>
          <p14:tracePt t="27900" x="3611563" y="4641850"/>
          <p14:tracePt t="27903" x="3603625" y="4641850"/>
          <p14:tracePt t="27911" x="3595688" y="4641850"/>
          <p14:tracePt t="27963" x="3587750" y="4641850"/>
          <p14:tracePt t="27969" x="3579813" y="4649788"/>
          <p14:tracePt t="27979" x="3571875" y="4649788"/>
          <p14:tracePt t="28003" x="3563938" y="4649788"/>
          <p14:tracePt t="28010" x="3556000" y="4649788"/>
          <p14:tracePt t="28018" x="3548063" y="4649788"/>
          <p14:tracePt t="28022" x="3540125" y="4649788"/>
          <p14:tracePt t="28033" x="3532188" y="4649788"/>
          <p14:tracePt t="28046" x="3524250" y="4649788"/>
          <p14:tracePt t="28056" x="3516313" y="4649788"/>
          <p14:tracePt t="28059" x="3508375" y="4649788"/>
          <p14:tracePt t="28090" x="3508375" y="4641850"/>
          <p14:tracePt t="28098" x="3500438" y="4633913"/>
          <p14:tracePt t="28101" x="3500438" y="4624388"/>
          <p14:tracePt t="28104" x="3492500" y="4624388"/>
          <p14:tracePt t="28106" x="3492500" y="4616450"/>
          <p14:tracePt t="28115" x="3492500" y="4600575"/>
          <p14:tracePt t="28120" x="3484563" y="4584700"/>
          <p14:tracePt t="28124" x="3484563" y="4576763"/>
          <p14:tracePt t="28131" x="3484563" y="4568825"/>
          <p14:tracePt t="28140" x="3484563" y="4560888"/>
          <p14:tracePt t="28147" x="3484563" y="4552950"/>
          <p14:tracePt t="28154" x="3484563" y="4545013"/>
          <p14:tracePt t="28301" x="3484563" y="4552950"/>
          <p14:tracePt t="28309" x="3492500" y="4560888"/>
          <p14:tracePt t="28314" x="3492500" y="4568825"/>
          <p14:tracePt t="28325" x="3492500" y="4576763"/>
          <p14:tracePt t="28332" x="3500438" y="4576763"/>
          <p14:tracePt t="28442" x="3508375" y="4576763"/>
          <p14:tracePt t="28453" x="3540125" y="4576763"/>
          <p14:tracePt t="28466" x="3587750" y="4576763"/>
          <p14:tracePt t="28476" x="3660775" y="4568825"/>
          <p14:tracePt t="28487" x="3700463" y="4568825"/>
          <p14:tracePt t="28495" x="3724275" y="4560888"/>
          <p14:tracePt t="28500" x="3732213" y="4560888"/>
          <p14:tracePt t="28508" x="3748088" y="4560888"/>
          <p14:tracePt t="28513" x="3756025" y="4560888"/>
          <p14:tracePt t="28548" x="3756025" y="4552950"/>
          <p14:tracePt t="28581" x="3763963" y="4552950"/>
          <p14:tracePt t="28588" x="3771900" y="4552950"/>
          <p14:tracePt t="28713" x="3779838" y="4552950"/>
          <p14:tracePt t="28729" x="3827463" y="4552950"/>
          <p14:tracePt t="28735" x="3843338" y="4552950"/>
          <p14:tracePt t="28744" x="3859213" y="4552950"/>
          <p14:tracePt t="28753" x="3898900" y="4552950"/>
          <p14:tracePt t="28758" x="3906838" y="4552950"/>
          <p14:tracePt t="28769" x="3922713" y="4552950"/>
          <p14:tracePt t="28772" x="3930650" y="4552950"/>
          <p14:tracePt t="28774" x="3930650" y="4545013"/>
          <p14:tracePt t="28779" x="3938588" y="4545013"/>
          <p14:tracePt t="28784" x="3946525" y="4545013"/>
          <p14:tracePt t="28793" x="3954463" y="4537075"/>
          <p14:tracePt t="28802" x="3962400" y="4537075"/>
          <p14:tracePt t="28862" x="3970338" y="4537075"/>
          <p14:tracePt t="28915" x="3978275" y="4537075"/>
          <p14:tracePt t="28956" x="3978275" y="4529138"/>
          <p14:tracePt t="28961" x="3986213" y="4529138"/>
          <p14:tracePt t="28981" x="3994150" y="4529138"/>
          <p14:tracePt t="28991" x="3994150" y="4521200"/>
          <p14:tracePt t="28996" x="4002088" y="4521200"/>
          <p14:tracePt t="29011" x="4011613" y="4521200"/>
          <p14:tracePt t="29018" x="4027488" y="4513263"/>
          <p14:tracePt t="29023" x="4035425" y="4513263"/>
          <p14:tracePt t="29030" x="4043363" y="4513263"/>
          <p14:tracePt t="29036" x="4043363" y="4505325"/>
          <p14:tracePt t="29044" x="4051300" y="4497388"/>
          <p14:tracePt t="29053" x="4059238" y="4497388"/>
          <p14:tracePt t="29174" x="4067175" y="4497388"/>
          <p14:tracePt t="29185" x="4075113" y="4497388"/>
          <p14:tracePt t="29190" x="4083050" y="4497388"/>
          <p14:tracePt t="29207" x="4106863" y="4513263"/>
          <p14:tracePt t="29212" x="4122738" y="4521200"/>
          <p14:tracePt t="29225" x="4138613" y="4529138"/>
          <p14:tracePt t="29234" x="4154488" y="4545013"/>
          <p14:tracePt t="29240" x="4162425" y="4552950"/>
          <p14:tracePt t="29331" x="4154488" y="4545013"/>
          <p14:tracePt t="29333" x="4146550" y="4545013"/>
          <p14:tracePt t="29339" x="4130675" y="4529138"/>
          <p14:tracePt t="29355" x="4122738" y="4505325"/>
          <p14:tracePt t="29366" x="4122738" y="4489450"/>
          <p14:tracePt t="29371" x="4114800" y="4489450"/>
          <p14:tracePt t="29376" x="4114800" y="4481513"/>
          <p14:tracePt t="29386" x="4106863" y="4465638"/>
          <p14:tracePt t="29392" x="4114800" y="4457700"/>
          <p14:tracePt t="29408" x="4122738" y="4457700"/>
          <p14:tracePt t="29413" x="4122738" y="4449763"/>
          <p14:tracePt t="29419" x="4130675" y="4449763"/>
          <p14:tracePt t="29421" x="4138613" y="4449763"/>
          <p14:tracePt t="29428" x="4146550" y="4441825"/>
          <p14:tracePt t="29434" x="4154488" y="4441825"/>
          <p14:tracePt t="29442" x="4178300" y="4433888"/>
          <p14:tracePt t="29446" x="4186238" y="4433888"/>
          <p14:tracePt t="29452" x="4194175" y="4433888"/>
          <p14:tracePt t="29453" x="4202113" y="4433888"/>
          <p14:tracePt t="29462" x="4217988" y="4441825"/>
          <p14:tracePt t="29469" x="4241800" y="4441825"/>
          <p14:tracePt t="29478" x="4249738" y="4441825"/>
          <p14:tracePt t="29486" x="4257675" y="4441825"/>
          <p14:tracePt t="29488" x="4265613" y="4441825"/>
          <p14:tracePt t="29493" x="4281488" y="4441825"/>
          <p14:tracePt t="29496" x="4289425" y="4433888"/>
          <p14:tracePt t="29505" x="4329113" y="4425950"/>
          <p14:tracePt t="29511" x="4352925" y="4425950"/>
          <p14:tracePt t="29513" x="4362450" y="4425950"/>
          <p14:tracePt t="29516" x="4386263" y="4425950"/>
          <p14:tracePt t="29526" x="4441825" y="4418013"/>
          <p14:tracePt t="29530" x="4457700" y="4418013"/>
          <p14:tracePt t="29534" x="4497388" y="4418013"/>
          <p14:tracePt t="29543" x="4600575" y="4425950"/>
          <p14:tracePt t="29549" x="4721225" y="4425950"/>
          <p14:tracePt t="29552" x="4760913" y="4425950"/>
          <p14:tracePt t="29556" x="4792663" y="4433888"/>
          <p14:tracePt t="29567" x="4903788" y="4441825"/>
          <p14:tracePt t="29571" x="4975225" y="4449763"/>
          <p14:tracePt t="29583" x="5087938" y="4457700"/>
          <p14:tracePt t="29586" x="5095875" y="4457700"/>
          <p14:tracePt t="29591" x="5103813" y="4457700"/>
          <p14:tracePt t="29594" x="5119688" y="4457700"/>
          <p14:tracePt t="29597" x="5127625" y="4457700"/>
          <p14:tracePt t="29600" x="5135563" y="4457700"/>
          <p14:tracePt t="29610" x="5151438" y="4449763"/>
          <p14:tracePt t="29624" x="5135563" y="4441825"/>
          <p14:tracePt t="29632" x="5151438" y="4425950"/>
          <p14:tracePt t="29639" x="5151438" y="4418013"/>
          <p14:tracePt t="29645" x="5175250" y="4370388"/>
          <p14:tracePt t="29650" x="5175250" y="4362450"/>
          <p14:tracePt t="29655" x="5199063" y="4330700"/>
          <p14:tracePt t="29664" x="5214938" y="4291013"/>
          <p14:tracePt t="29667" x="5222875" y="4281488"/>
          <p14:tracePt t="29673" x="5222875" y="4273550"/>
          <p14:tracePt t="29677" x="5246688" y="4249738"/>
          <p14:tracePt t="29682" x="5246688" y="4225925"/>
          <p14:tracePt t="29690" x="5262563" y="4217988"/>
          <p14:tracePt t="29693" x="5270500" y="4194175"/>
          <p14:tracePt t="29702" x="5278438" y="4186238"/>
          <p14:tracePt t="29714" x="5270500" y="4178300"/>
          <p14:tracePt t="29719" x="5286375" y="4162425"/>
          <p14:tracePt t="29736" x="5310188" y="4162425"/>
          <p14:tracePt t="29746" x="5326063" y="4146550"/>
          <p14:tracePt t="29753" x="5341938" y="4138613"/>
          <p14:tracePt t="29774" x="5373688" y="4130675"/>
          <p14:tracePt t="29785" x="5397500" y="4130675"/>
          <p14:tracePt t="29789" x="5422900" y="4130675"/>
          <p14:tracePt t="29795" x="5430838" y="4130675"/>
          <p14:tracePt t="29797" x="5446713" y="4122738"/>
          <p14:tracePt t="29801" x="5462588" y="4122738"/>
          <p14:tracePt t="29806" x="5486400" y="4122738"/>
          <p14:tracePt t="29809" x="5502275" y="4122738"/>
          <p14:tracePt t="29813" x="5518150" y="4122738"/>
          <p14:tracePt t="29815" x="5526088" y="4122738"/>
          <p14:tracePt t="29818" x="5534025" y="4122738"/>
          <p14:tracePt t="29820" x="5541963" y="4122738"/>
          <p14:tracePt t="29822" x="5549900" y="4122738"/>
          <p14:tracePt t="29830" x="5573713" y="4122738"/>
          <p14:tracePt t="29833" x="5581650" y="4122738"/>
          <p14:tracePt t="29839" x="5621338" y="4122738"/>
          <p14:tracePt t="29843" x="5629275" y="4122738"/>
          <p14:tracePt t="29848" x="5668963" y="4122738"/>
          <p14:tracePt t="29851" x="5676900" y="4122738"/>
          <p14:tracePt t="29857" x="5716588" y="4122738"/>
          <p14:tracePt t="29862" x="5724525" y="4122738"/>
          <p14:tracePt t="29868" x="5781675" y="4130675"/>
          <p14:tracePt t="29872" x="5789613" y="4130675"/>
          <p14:tracePt t="29875" x="5853113" y="4138613"/>
          <p14:tracePt t="29883" x="5948363" y="4162425"/>
          <p14:tracePt t="29895" x="6051550" y="4170363"/>
          <p14:tracePt t="29898" x="6091238" y="4178300"/>
          <p14:tracePt t="29905" x="6172200" y="4178300"/>
          <p14:tracePt t="29917" x="6243638" y="4194175"/>
          <p14:tracePt t="29920" x="6315075" y="4202113"/>
          <p14:tracePt t="29924" x="6354763" y="4202113"/>
          <p14:tracePt t="29926" x="6370638" y="4202113"/>
          <p14:tracePt t="29935" x="6394450" y="4202113"/>
          <p14:tracePt t="29937" x="6418263" y="4202113"/>
          <p14:tracePt t="29946" x="6451600" y="4202113"/>
          <p14:tracePt t="29970" x="6459538" y="4202113"/>
          <p14:tracePt t="29999" x="6467475" y="4202113"/>
          <p14:tracePt t="30002" x="6475413" y="4202113"/>
          <p14:tracePt t="30006" x="6491288" y="4194175"/>
          <p14:tracePt t="30011" x="6499225" y="4186238"/>
          <p14:tracePt t="30018" x="6546850" y="4178300"/>
          <p14:tracePt t="30024" x="6594475" y="4170363"/>
          <p14:tracePt t="30028" x="6618288" y="4162425"/>
          <p14:tracePt t="30031" x="6673850" y="4154488"/>
          <p14:tracePt t="30040" x="6729413" y="4146550"/>
          <p14:tracePt t="30043" x="6761163" y="4138613"/>
          <p14:tracePt t="30048" x="6810375" y="4130675"/>
          <p14:tracePt t="30050" x="6826250" y="4130675"/>
          <p14:tracePt t="30060" x="6913563" y="4114800"/>
          <p14:tracePt t="30064" x="6945313" y="4106863"/>
          <p14:tracePt t="30071" x="6969125" y="4090988"/>
          <p14:tracePt t="30080" x="6977063" y="4090988"/>
          <p14:tracePt t="30170" x="6969125" y="4090988"/>
          <p14:tracePt t="30189" x="6961188" y="4090988"/>
          <p14:tracePt t="30198" x="6945313" y="4090988"/>
          <p14:tracePt t="30209" x="6897688" y="4090988"/>
          <p14:tracePt t="30222" x="6737350" y="4090988"/>
          <p14:tracePt t="30233" x="6610350" y="4106863"/>
          <p14:tracePt t="30243" x="6499225" y="4106863"/>
          <p14:tracePt t="30256" x="6330950" y="4106863"/>
          <p14:tracePt t="30261" x="6275388" y="4106863"/>
          <p14:tracePt t="30270" x="6251575" y="4106863"/>
          <p14:tracePt t="30278" x="6203950" y="4114800"/>
          <p14:tracePt t="30285" x="6188075" y="4114800"/>
          <p14:tracePt t="30340" x="6196013" y="4114800"/>
          <p14:tracePt t="30357" x="6203950" y="4114800"/>
          <p14:tracePt t="30370" x="6227763" y="4114800"/>
          <p14:tracePt t="30384" x="6267450" y="4114800"/>
          <p14:tracePt t="30396" x="6394450" y="4146550"/>
          <p14:tracePt t="30408" x="6491288" y="4170363"/>
          <p14:tracePt t="30419" x="6538913" y="4178300"/>
          <p14:tracePt t="30429" x="6570663" y="4186238"/>
          <p14:tracePt t="30437" x="6594475" y="4194175"/>
          <p14:tracePt t="30447" x="6618288" y="4202113"/>
          <p14:tracePt t="30453" x="6618288" y="4210050"/>
          <p14:tracePt t="30467" x="6626225" y="4210050"/>
          <p14:tracePt t="30656" x="6634163" y="4210050"/>
          <p14:tracePt t="30671" x="6681788" y="4202113"/>
          <p14:tracePt t="30680" x="6729413" y="4186238"/>
          <p14:tracePt t="30690" x="6777038" y="4178300"/>
          <p14:tracePt t="30700" x="6826250" y="4170363"/>
          <p14:tracePt t="30706" x="6834188" y="4170363"/>
          <p14:tracePt t="30718" x="6842125" y="4170363"/>
          <p14:tracePt t="30757" x="6850063" y="4170363"/>
          <p14:tracePt t="30804" x="6842125" y="4170363"/>
          <p14:tracePt t="30814" x="6826250" y="4178300"/>
          <p14:tracePt t="30821" x="6818313" y="4186238"/>
          <p14:tracePt t="30828" x="6810375" y="4186238"/>
          <p14:tracePt t="30834" x="6802438" y="4194175"/>
          <p14:tracePt t="30838" x="6784975" y="4194175"/>
          <p14:tracePt t="30843" x="6777038" y="4194175"/>
          <p14:tracePt t="30854" x="6761163" y="4202113"/>
          <p14:tracePt t="30861" x="6729413" y="4210050"/>
          <p14:tracePt t="30869" x="6713538" y="4217988"/>
          <p14:tracePt t="30876" x="6697663" y="4217988"/>
          <p14:tracePt t="30882" x="6657975" y="4225925"/>
          <p14:tracePt t="30889" x="6626225" y="4225925"/>
          <p14:tracePt t="30892" x="6618288" y="4225925"/>
          <p14:tracePt t="30894" x="6610350" y="4225925"/>
          <p14:tracePt t="30901" x="6594475" y="4233863"/>
          <p14:tracePt t="30906" x="6586538" y="4233863"/>
          <p14:tracePt t="30913" x="6578600" y="4233863"/>
          <p14:tracePt t="30918" x="6570663" y="4233863"/>
          <p14:tracePt t="30924" x="6562725" y="4233863"/>
          <p14:tracePt t="30936" x="6554788" y="4233863"/>
          <p14:tracePt t="30941" x="6546850" y="4233863"/>
          <p14:tracePt t="30949" x="6538913" y="4233863"/>
          <p14:tracePt t="30951" x="6530975" y="4233863"/>
          <p14:tracePt t="30960" x="6523038" y="4233863"/>
          <p14:tracePt t="30964" x="6515100" y="4233863"/>
          <p14:tracePt t="30975" x="6507163" y="4233863"/>
          <p14:tracePt t="30983" x="6507163" y="4225925"/>
          <p14:tracePt t="30988" x="6499225" y="4225925"/>
          <p14:tracePt t="30998" x="6499225" y="4217988"/>
          <p14:tracePt t="31001" x="6491288" y="4217988"/>
          <p14:tracePt t="31009" x="6483350" y="4210050"/>
          <p14:tracePt t="31015" x="6483350" y="4202113"/>
          <p14:tracePt t="31025" x="6491288" y="4202113"/>
          <p14:tracePt t="31034" x="6499225" y="4194175"/>
          <p14:tracePt t="31040" x="6507163" y="4194175"/>
          <p14:tracePt t="31050" x="6515100" y="4186238"/>
          <p14:tracePt t="31058" x="6523038" y="4186238"/>
          <p14:tracePt t="31134" x="6515100" y="4178300"/>
          <p14:tracePt t="31140" x="6515100" y="4170363"/>
          <p14:tracePt t="31145" x="6523038" y="4162425"/>
          <p14:tracePt t="31150" x="6523038" y="4154488"/>
          <p14:tracePt t="31152" x="6523038" y="4138613"/>
          <p14:tracePt t="31155" x="6538913" y="4122738"/>
          <p14:tracePt t="31164" x="6538913" y="4098925"/>
          <p14:tracePt t="31168" x="6546850" y="4090988"/>
          <p14:tracePt t="31172" x="6546850" y="4083050"/>
          <p14:tracePt t="31176" x="6546850" y="4075113"/>
          <p14:tracePt t="31183" x="6554788" y="4067175"/>
          <p14:tracePt t="31238" x="6554788" y="4075113"/>
          <p14:tracePt t="31241" x="6570663" y="4090988"/>
          <p14:tracePt t="31244" x="6570663" y="4098925"/>
          <p14:tracePt t="31247" x="6578600" y="4114800"/>
          <p14:tracePt t="31250" x="6594475" y="4130675"/>
          <p14:tracePt t="31251" x="6594475" y="4146550"/>
          <p14:tracePt t="31255" x="6602413" y="4154488"/>
          <p14:tracePt t="31257" x="6602413" y="4162425"/>
          <p14:tracePt t="31259" x="6618288" y="4178300"/>
          <p14:tracePt t="31261" x="6626225" y="4186238"/>
          <p14:tracePt t="31263" x="6634163" y="4194175"/>
          <p14:tracePt t="31266" x="6642100" y="4202113"/>
          <p14:tracePt t="31273" x="6665913" y="4241800"/>
          <p14:tracePt t="31279" x="6681788" y="4281488"/>
          <p14:tracePt t="31284" x="6705600" y="4322763"/>
          <p14:tracePt t="31288" x="6713538" y="4338638"/>
          <p14:tracePt t="31296" x="6753225" y="4394200"/>
          <p14:tracePt t="31303" x="6784975" y="4425950"/>
          <p14:tracePt t="31306" x="6802438" y="4449763"/>
          <p14:tracePt t="31308" x="6810375" y="4457700"/>
          <p14:tracePt t="31310" x="6818313" y="4465638"/>
          <p14:tracePt t="31319" x="6834188" y="4489450"/>
          <p14:tracePt t="31322" x="6842125" y="4497388"/>
          <p14:tracePt t="31325" x="6850063" y="4505325"/>
          <p14:tracePt t="31363" x="6850063" y="4497388"/>
          <p14:tracePt t="31367" x="6850063" y="4489450"/>
          <p14:tracePt t="31368" x="6850063" y="4481513"/>
          <p14:tracePt t="31371" x="6858000" y="4465638"/>
          <p14:tracePt t="31377" x="6858000" y="4457700"/>
          <p14:tracePt t="31380" x="6858000" y="4449763"/>
          <p14:tracePt t="31384" x="6865938" y="4433888"/>
          <p14:tracePt t="31386" x="6873875" y="4425950"/>
          <p14:tracePt t="31388" x="6873875" y="4418013"/>
          <p14:tracePt t="31397" x="6881813" y="4402138"/>
          <p14:tracePt t="31400" x="6881813" y="4386263"/>
          <p14:tracePt t="31405" x="6889750" y="4378325"/>
          <p14:tracePt t="31416" x="6897688" y="4354513"/>
          <p14:tracePt t="31418" x="6905625" y="4346575"/>
          <p14:tracePt t="31428" x="6905625" y="4338638"/>
          <p14:tracePt t="31436" x="6913563" y="4338638"/>
          <p14:tracePt t="31488" x="6905625" y="4338638"/>
          <p14:tracePt t="31497" x="6905625" y="4346575"/>
          <p14:tracePt t="31506" x="6913563" y="4346575"/>
          <p14:tracePt t="31514" x="6913563" y="4354513"/>
          <p14:tracePt t="31568" x="6905625" y="4354513"/>
          <p14:tracePt t="31572" x="6905625" y="4346575"/>
          <p14:tracePt t="31575" x="6905625" y="4338638"/>
          <p14:tracePt t="31579" x="6897688" y="4338638"/>
          <p14:tracePt t="31586" x="6889750" y="4330700"/>
          <p14:tracePt t="31598" x="6889750" y="4322763"/>
          <p14:tracePt t="31600" x="6889750" y="4314825"/>
          <p14:tracePt t="31604" x="6881813" y="4314825"/>
          <p14:tracePt t="31611" x="6873875" y="4306888"/>
          <p14:tracePt t="31620" x="6865938" y="4298950"/>
          <p14:tracePt t="31631" x="6858000" y="4298950"/>
          <p14:tracePt t="31633" x="6858000" y="4291013"/>
          <p14:tracePt t="31637" x="6850063" y="4291013"/>
          <p14:tracePt t="31643" x="6842125" y="4281488"/>
          <p14:tracePt t="31648" x="6826250" y="4281488"/>
          <p14:tracePt t="31651" x="6826250" y="4273550"/>
          <p14:tracePt t="31655" x="6826250" y="4265613"/>
          <p14:tracePt t="31669" x="6826250" y="4257675"/>
          <p14:tracePt t="31672" x="6818313" y="4257675"/>
          <p14:tracePt t="31681" x="6818313" y="4249738"/>
          <p14:tracePt t="31684" x="6810375" y="4241800"/>
          <p14:tracePt t="31695" x="6810375" y="4233863"/>
          <p14:tracePt t="31698" x="6810375" y="4225925"/>
          <p14:tracePt t="31709" x="6810375" y="4210050"/>
          <p14:tracePt t="31717" x="6810375" y="4202113"/>
          <p14:tracePt t="31729" x="6818313" y="4194175"/>
          <p14:tracePt t="31746" x="6818313" y="4186238"/>
          <p14:tracePt t="31755" x="6834188" y="4186238"/>
          <p14:tracePt t="31760" x="6842125" y="4178300"/>
          <p14:tracePt t="31767" x="6850063" y="4170363"/>
          <p14:tracePt t="31772" x="6858000" y="4170363"/>
          <p14:tracePt t="31775" x="6865938" y="4170363"/>
          <p14:tracePt t="31782" x="6881813" y="4162425"/>
          <p14:tracePt t="31790" x="6897688" y="4162425"/>
          <p14:tracePt t="31793" x="6905625" y="4162425"/>
          <p14:tracePt t="31800" x="6921500" y="4162425"/>
          <p14:tracePt t="31805" x="6937375" y="4162425"/>
          <p14:tracePt t="31812" x="6945313" y="4162425"/>
          <p14:tracePt t="31814" x="6953250" y="4162425"/>
          <p14:tracePt t="31822" x="6961188" y="4162425"/>
          <p14:tracePt t="31826" x="6969125" y="4162425"/>
          <p14:tracePt t="31891" x="6977063" y="4162425"/>
          <p14:tracePt t="31898" x="6985000" y="4162425"/>
          <p14:tracePt t="31901" x="6985000" y="4154488"/>
          <p14:tracePt t="31909" x="7000875" y="4154488"/>
          <p14:tracePt t="31918" x="7008813" y="4154488"/>
          <p14:tracePt t="31921" x="7016750" y="4154488"/>
          <p14:tracePt t="31943" x="7008813" y="4154488"/>
          <p14:tracePt t="31945" x="7008813" y="4146550"/>
          <p14:tracePt t="31953" x="7016750" y="4146550"/>
          <p14:tracePt t="31965" x="7024688" y="4146550"/>
          <p14:tracePt t="32000" x="7024688" y="4138613"/>
          <p14:tracePt t="32026" x="7024688" y="4130675"/>
          <p14:tracePt t="32037" x="7008813" y="4114800"/>
          <p14:tracePt t="32043" x="6992938" y="4098925"/>
          <p14:tracePt t="32055" x="6985000" y="4083050"/>
          <p14:tracePt t="32063" x="6961188" y="4059238"/>
          <p14:tracePt t="32071" x="6953250" y="4051300"/>
          <p14:tracePt t="32076" x="6937375" y="4043363"/>
          <p14:tracePt t="32083" x="6937375" y="4035425"/>
          <p14:tracePt t="32091" x="6929438" y="4035425"/>
          <p14:tracePt t="32146" x="6921500" y="4035425"/>
          <p14:tracePt t="32314" x="6921500" y="4043363"/>
          <p14:tracePt t="32323" x="6937375" y="4051300"/>
          <p14:tracePt t="32333" x="6961188" y="4075113"/>
          <p14:tracePt t="32341" x="6985000" y="4106863"/>
          <p14:tracePt t="32348" x="7000875" y="4130675"/>
          <p14:tracePt t="32358" x="7016750" y="4154488"/>
          <p14:tracePt t="32367" x="7032625" y="4170363"/>
          <p14:tracePt t="32378" x="7048500" y="4202113"/>
          <p14:tracePt t="32387" x="7056438" y="4217988"/>
          <p14:tracePt t="32393" x="7064375" y="4225925"/>
          <p14:tracePt t="32402" x="7064375" y="4233863"/>
          <p14:tracePt t="32477" x="7056438" y="4233863"/>
          <p14:tracePt t="32484" x="7040563" y="4233863"/>
          <p14:tracePt t="32493" x="7032625" y="4225925"/>
          <p14:tracePt t="32501" x="7024688" y="4225925"/>
          <p14:tracePt t="32508" x="7000875" y="4217988"/>
          <p14:tracePt t="32516" x="6985000" y="4210050"/>
          <p14:tracePt t="32530" x="6977063" y="4210050"/>
          <p14:tracePt t="32534" x="6969125" y="4210050"/>
          <p14:tracePt t="32538" x="6969125" y="4202113"/>
          <p14:tracePt t="32552" x="6961188" y="4202113"/>
          <p14:tracePt t="32562" x="6961188" y="4194175"/>
          <p14:tracePt t="32570" x="6953250" y="4186238"/>
          <p14:tracePt t="32579" x="6937375" y="4170363"/>
          <p14:tracePt t="32588" x="6929438" y="4154488"/>
          <p14:tracePt t="32591" x="6921500" y="4146550"/>
          <p14:tracePt t="32605" x="6905625" y="4130675"/>
          <p14:tracePt t="32613" x="6889750" y="4098925"/>
          <p14:tracePt t="32619" x="6881813" y="4098925"/>
          <p14:tracePt t="32621" x="6881813" y="4090988"/>
          <p14:tracePt t="32625" x="6873875" y="4075113"/>
          <p14:tracePt t="32633" x="6873875" y="4067175"/>
          <p14:tracePt t="32637" x="6865938" y="4067175"/>
          <p14:tracePt t="32644" x="6865938" y="4059238"/>
          <p14:tracePt t="33215" x="6873875" y="4059238"/>
          <p14:tracePt t="33226" x="6905625" y="4059238"/>
          <p14:tracePt t="33236" x="6945313" y="4059238"/>
          <p14:tracePt t="33250" x="7016750" y="4059238"/>
          <p14:tracePt t="33258" x="7048500" y="4059238"/>
          <p14:tracePt t="33266" x="7072313" y="4051300"/>
          <p14:tracePt t="33270" x="7080250" y="4051300"/>
          <p14:tracePt t="33276" x="7088188" y="4051300"/>
          <p14:tracePt t="33281" x="7096125" y="4051300"/>
          <p14:tracePt t="33294" x="7104063" y="4051300"/>
          <p14:tracePt t="33299" x="7112000" y="4051300"/>
          <p14:tracePt t="33303" x="7119938" y="4051300"/>
          <p14:tracePt t="33421" x="7119938" y="4059238"/>
          <p14:tracePt t="33425" x="7127875" y="4059238"/>
          <p14:tracePt t="33435" x="7145338" y="4067175"/>
          <p14:tracePt t="33441" x="7153275" y="4075113"/>
          <p14:tracePt t="33456" x="7185025" y="4098925"/>
          <p14:tracePt t="33465" x="7208838" y="4114800"/>
          <p14:tracePt t="33475" x="7240588" y="4122738"/>
          <p14:tracePt t="33484" x="7272338" y="4138613"/>
          <p14:tracePt t="33489" x="7288213" y="4138613"/>
          <p14:tracePt t="33492" x="7296150" y="4138613"/>
          <p14:tracePt t="33497" x="7304088" y="4138613"/>
          <p14:tracePt t="33510" x="7312025" y="4138613"/>
          <p14:tracePt t="33518" x="7327900" y="4138613"/>
          <p14:tracePt t="33526" x="7335838" y="4138613"/>
          <p14:tracePt t="33542" x="7343775" y="4130675"/>
          <p14:tracePt t="33555" x="7351713" y="4130675"/>
          <p14:tracePt t="33570" x="7359650" y="4122738"/>
          <p14:tracePt t="33580" x="7367588" y="4122738"/>
          <p14:tracePt t="33582" x="7375525" y="4122738"/>
          <p14:tracePt t="33592" x="7391400" y="4114800"/>
          <p14:tracePt t="33595" x="7399338" y="4114800"/>
          <p14:tracePt t="33601" x="7407275" y="4114800"/>
          <p14:tracePt t="33612" x="7423150" y="4114800"/>
          <p14:tracePt t="33615" x="7431088" y="4114800"/>
          <p14:tracePt t="33625" x="7439025" y="4114800"/>
          <p14:tracePt t="33653" x="7446963" y="4114800"/>
          <p14:tracePt t="33666" x="7454900" y="4114800"/>
          <p14:tracePt t="33673" x="7462838" y="4114800"/>
          <p14:tracePt t="33678" x="7462838" y="4106863"/>
          <p14:tracePt t="33691" x="7470775" y="4106863"/>
          <p14:tracePt t="33694" x="7486650" y="4098925"/>
          <p14:tracePt t="33714" x="7478713" y="4098925"/>
          <p14:tracePt t="33737" x="7478713" y="4106863"/>
          <p14:tracePt t="33740" x="7478713" y="4114800"/>
          <p14:tracePt t="33744" x="7478713" y="4106863"/>
          <p14:tracePt t="33753" x="7478713" y="4098925"/>
          <p14:tracePt t="33766" x="7462838" y="4106863"/>
          <p14:tracePt t="33775" x="7431088" y="4114800"/>
          <p14:tracePt t="33785" x="7391400" y="4122738"/>
          <p14:tracePt t="33789" x="7351713" y="4130675"/>
          <p14:tracePt t="33794" x="7327900" y="4138613"/>
          <p14:tracePt t="33802" x="7224713" y="4154488"/>
          <p14:tracePt t="33808" x="7161213" y="4162425"/>
          <p14:tracePt t="33811" x="7127875" y="4170363"/>
          <p14:tracePt t="33816" x="7080250" y="4170363"/>
          <p14:tracePt t="33820" x="7072313" y="4170363"/>
          <p14:tracePt t="33827" x="7008813" y="4178300"/>
          <p14:tracePt t="33830" x="6985000" y="4186238"/>
          <p14:tracePt t="33832" x="6961188" y="4186238"/>
          <p14:tracePt t="33835" x="6953250" y="4186238"/>
          <p14:tracePt t="33843" x="6897688" y="4186238"/>
          <p14:tracePt t="33852" x="6881813" y="4186238"/>
          <p14:tracePt t="33855" x="6873875" y="4186238"/>
          <p14:tracePt t="33877" x="6865938" y="4186238"/>
          <p14:tracePt t="33894" x="6858000" y="4186238"/>
          <p14:tracePt t="33946" x="6865938" y="4186238"/>
          <p14:tracePt t="33949" x="6865938" y="4178300"/>
          <p14:tracePt t="33953" x="6873875" y="4178300"/>
          <p14:tracePt t="33961" x="6881813" y="4178300"/>
          <p14:tracePt t="33967" x="6889750" y="4178300"/>
          <p14:tracePt t="33975" x="6905625" y="4178300"/>
          <p14:tracePt t="33978" x="6913563" y="4178300"/>
          <p14:tracePt t="33984" x="6921500" y="4178300"/>
          <p14:tracePt t="33988" x="6937375" y="4178300"/>
          <p14:tracePt t="33990" x="6945313" y="4178300"/>
          <p14:tracePt t="33998" x="6953250" y="4178300"/>
          <p14:tracePt t="34007" x="6961188" y="4178300"/>
          <p14:tracePt t="34012" x="6977063" y="4178300"/>
          <p14:tracePt t="34020" x="6985000" y="4178300"/>
          <p14:tracePt t="34023" x="6992938" y="4178300"/>
          <p14:tracePt t="34030" x="7008813" y="4178300"/>
          <p14:tracePt t="34034" x="7016750" y="4178300"/>
          <p14:tracePt t="34042" x="7040563" y="4170363"/>
          <p14:tracePt t="34047" x="7056438" y="4170363"/>
          <p14:tracePt t="34055" x="7080250" y="4162425"/>
          <p14:tracePt t="34061" x="7104063" y="4154488"/>
          <p14:tracePt t="34065" x="7112000" y="4154488"/>
          <p14:tracePt t="34068" x="7127875" y="4146550"/>
          <p14:tracePt t="34073" x="7145338" y="4146550"/>
          <p14:tracePt t="34079" x="7161213" y="4138613"/>
          <p14:tracePt t="34084" x="7177088" y="4138613"/>
          <p14:tracePt t="34091" x="7185025" y="4138613"/>
          <p14:tracePt t="34096" x="7200900" y="4138613"/>
          <p14:tracePt t="34105" x="7216775" y="4138613"/>
          <p14:tracePt t="34116" x="7224713" y="4138613"/>
          <p14:tracePt t="34199" x="7216775" y="4138613"/>
          <p14:tracePt t="34208" x="7208838" y="4138613"/>
          <p14:tracePt t="34219" x="7192963" y="4138613"/>
          <p14:tracePt t="34226" x="7185025" y="4138613"/>
          <p14:tracePt t="34234" x="7185025" y="4146550"/>
          <p14:tracePt t="34245" x="7177088" y="4146550"/>
          <p14:tracePt t="34254" x="7169150" y="4154488"/>
          <p14:tracePt t="34318" x="7177088" y="4154488"/>
          <p14:tracePt t="34322" x="7177088" y="4146550"/>
          <p14:tracePt t="34325" x="7185025" y="4146550"/>
          <p14:tracePt t="34329" x="7200900" y="4146550"/>
          <p14:tracePt t="34336" x="7208838" y="4138613"/>
          <p14:tracePt t="34339" x="7216775" y="4138613"/>
          <p14:tracePt t="34347" x="7240588" y="4138613"/>
          <p14:tracePt t="34351" x="7256463" y="4138613"/>
          <p14:tracePt t="34359" x="7288213" y="4130675"/>
          <p14:tracePt t="34363" x="7296150" y="4130675"/>
          <p14:tracePt t="34369" x="7327900" y="4130675"/>
          <p14:tracePt t="34372" x="7351713" y="4130675"/>
          <p14:tracePt t="34381" x="7383463" y="4122738"/>
          <p14:tracePt t="34386" x="7415213" y="4122738"/>
          <p14:tracePt t="34393" x="7446963" y="4114800"/>
          <p14:tracePt t="34403" x="7486650" y="4114800"/>
          <p14:tracePt t="34408" x="7512050" y="4106863"/>
          <p14:tracePt t="34412" x="7535863" y="4106863"/>
          <p14:tracePt t="34415" x="7551738" y="4098925"/>
          <p14:tracePt t="34423" x="7567613" y="4098925"/>
          <p14:tracePt t="34431" x="7575550" y="4098925"/>
          <p14:tracePt t="34434" x="7599363" y="4090988"/>
          <p14:tracePt t="34437" x="7623175" y="4090988"/>
          <p14:tracePt t="34448" x="7639050" y="4090988"/>
          <p14:tracePt t="34453" x="7654925" y="4090988"/>
          <p14:tracePt t="34456" x="7662863" y="4090988"/>
          <p14:tracePt t="34465" x="7678738" y="4090988"/>
          <p14:tracePt t="34470" x="7686675" y="4083050"/>
          <p14:tracePt t="34472" x="7694613" y="4083050"/>
          <p14:tracePt t="34480" x="7710488" y="4083050"/>
          <p14:tracePt t="34483" x="7718425" y="4083050"/>
          <p14:tracePt t="34490" x="7726363" y="4083050"/>
          <p14:tracePt t="34499" x="7734300" y="4083050"/>
          <p14:tracePt t="34506" x="7750175" y="4083050"/>
          <p14:tracePt t="34511" x="7758113" y="4083050"/>
          <p14:tracePt t="34517" x="7781925" y="4083050"/>
          <p14:tracePt t="34522" x="7797800" y="4083050"/>
          <p14:tracePt t="34531" x="7829550" y="4083050"/>
          <p14:tracePt t="34540" x="7862888" y="4090988"/>
          <p14:tracePt t="34544" x="7878763" y="4098925"/>
          <p14:tracePt t="34553" x="7942263" y="4106863"/>
          <p14:tracePt t="34558" x="7981950" y="4114800"/>
          <p14:tracePt t="34566" x="8037513" y="4114800"/>
          <p14:tracePt t="34572" x="8077200" y="4114800"/>
          <p14:tracePt t="34576" x="8085138" y="4114800"/>
          <p14:tracePt t="34581" x="8116888" y="4114800"/>
          <p14:tracePt t="34590" x="8140700" y="4114800"/>
          <p14:tracePt t="34598" x="8148638" y="4114800"/>
          <p14:tracePt t="34709" x="8140700" y="4122738"/>
          <p14:tracePt t="34718" x="8101013" y="4130675"/>
          <p14:tracePt t="34730" x="7958138" y="4146550"/>
          <p14:tracePt t="34740" x="7789863" y="4154488"/>
          <p14:tracePt t="34750" x="7623175" y="4154488"/>
          <p14:tracePt t="34763" x="7359650" y="4162425"/>
          <p14:tracePt t="34774" x="7177088" y="4162425"/>
          <p14:tracePt t="34786" x="6929438" y="4154488"/>
          <p14:tracePt t="34798" x="6769100" y="4154488"/>
          <p14:tracePt t="34808" x="6681788" y="4154488"/>
          <p14:tracePt t="34815" x="6665913" y="4154488"/>
          <p14:tracePt t="34861" x="6689725" y="4154488"/>
          <p14:tracePt t="34865" x="6697663" y="4154488"/>
          <p14:tracePt t="34876" x="6737350" y="4146550"/>
          <p14:tracePt t="34886" x="6777038" y="4138613"/>
          <p14:tracePt t="34893" x="6794500" y="4130675"/>
          <p14:tracePt t="34900" x="6802438" y="4122738"/>
          <p14:tracePt t="34911" x="6858000" y="4114800"/>
          <p14:tracePt t="34920" x="6897688" y="4106863"/>
          <p14:tracePt t="34930" x="6961188" y="4090988"/>
          <p14:tracePt t="34940" x="7016750" y="4083050"/>
          <p14:tracePt t="34952" x="7080250" y="4083050"/>
          <p14:tracePt t="34962" x="7127875" y="4083050"/>
          <p14:tracePt t="34971" x="7169150" y="4083050"/>
          <p14:tracePt t="34980" x="7200900" y="4083050"/>
          <p14:tracePt t="34987" x="7216775" y="4083050"/>
          <p14:tracePt t="34994" x="7224713" y="4090988"/>
          <p14:tracePt t="35001" x="7232650" y="4090988"/>
          <p14:tracePt t="35005" x="7240588" y="4090988"/>
          <p14:tracePt t="35016" x="7248525" y="4090988"/>
          <p14:tracePt t="35026" x="7256463" y="4098925"/>
          <p14:tracePt t="35031" x="7264400" y="4098925"/>
          <p14:tracePt t="35042" x="7264400" y="4106863"/>
          <p14:tracePt t="35065" x="7272338" y="4106863"/>
          <p14:tracePt t="35074" x="7280275" y="4114800"/>
          <p14:tracePt t="35091" x="7288213" y="4122738"/>
          <p14:tracePt t="35108" x="7288213" y="4130675"/>
          <p14:tracePt t="35124" x="7288213" y="4138613"/>
          <p14:tracePt t="35237" x="7296150" y="4138613"/>
          <p14:tracePt t="35247" x="7319963" y="4130675"/>
          <p14:tracePt t="35262" x="7407275" y="4122738"/>
          <p14:tracePt t="35272" x="7535863" y="4114800"/>
          <p14:tracePt t="35283" x="7678738" y="4098925"/>
          <p14:tracePt t="35294" x="7805738" y="4090988"/>
          <p14:tracePt t="35304" x="7902575" y="4090988"/>
          <p14:tracePt t="35315" x="7981950" y="4090988"/>
          <p14:tracePt t="35322" x="7989888" y="4090988"/>
          <p14:tracePt t="35330" x="8029575" y="4090988"/>
          <p14:tracePt t="35337" x="8037513" y="4090988"/>
          <p14:tracePt t="35342" x="8053388" y="4090988"/>
          <p14:tracePt t="35352" x="8061325" y="4090988"/>
          <p14:tracePt t="35437" x="8045450" y="4098925"/>
          <p14:tracePt t="35448" x="7997825" y="4114800"/>
          <p14:tracePt t="35461" x="7862888" y="4146550"/>
          <p14:tracePt t="35474" x="7718425" y="4170363"/>
          <p14:tracePt t="35482" x="7662863" y="4178300"/>
          <p14:tracePt t="35488" x="7670800" y="4170363"/>
          <p14:tracePt t="35498" x="7670800" y="4138613"/>
          <p14:tracePt t="35505" x="7646988" y="4138613"/>
          <p14:tracePt t="35514" x="7599363" y="4138613"/>
          <p14:tracePt t="35529" x="7646988" y="4106863"/>
          <p14:tracePt t="35536" x="7654925" y="4106863"/>
          <p14:tracePt t="35556" x="7646988" y="4106863"/>
          <p14:tracePt t="35572" x="7654925" y="4106863"/>
          <p14:tracePt t="35582" x="7646988" y="4106863"/>
          <p14:tracePt t="35596" x="7639050" y="4106863"/>
          <p14:tracePt t="35607" x="7615238" y="4106863"/>
          <p14:tracePt t="35614" x="7599363" y="4106863"/>
          <p14:tracePt t="35626" x="7599363" y="4098925"/>
          <p14:tracePt t="35635" x="7575550" y="4098925"/>
          <p14:tracePt t="35644" x="7583488" y="4098925"/>
          <p14:tracePt t="35646" x="7591425" y="4098925"/>
          <p14:tracePt t="35684" x="7583488" y="4098925"/>
          <p14:tracePt t="35730" x="7575550" y="4098925"/>
          <p14:tracePt t="35734" x="7575550" y="4106863"/>
          <p14:tracePt t="35773" x="7583488" y="4106863"/>
          <p14:tracePt t="35781" x="7591425" y="4114800"/>
          <p14:tracePt t="35791" x="7583488" y="4106863"/>
          <p14:tracePt t="35804" x="7567613" y="4106863"/>
          <p14:tracePt t="35814" x="7551738" y="4098925"/>
          <p14:tracePt t="35822" x="7512050" y="4098925"/>
          <p14:tracePt t="35834" x="7470775" y="4098925"/>
          <p14:tracePt t="35846" x="7399338" y="4098925"/>
          <p14:tracePt t="35854" x="7359650" y="4098925"/>
          <p14:tracePt t="35862" x="7296150" y="4098925"/>
          <p14:tracePt t="35871" x="7256463" y="4098925"/>
          <p14:tracePt t="35879" x="7232650" y="4098925"/>
          <p14:tracePt t="35885" x="7224713" y="4098925"/>
          <p14:tracePt t="35986" x="7224713" y="4090988"/>
          <p14:tracePt t="36059" x="7232650" y="4090988"/>
          <p14:tracePt t="36075" x="7280275" y="4090988"/>
          <p14:tracePt t="36084" x="7351713" y="4083050"/>
          <p14:tracePt t="36096" x="7478713" y="4075113"/>
          <p14:tracePt t="36108" x="7567613" y="4075113"/>
          <p14:tracePt t="36120" x="7694613" y="4075113"/>
          <p14:tracePt t="36132" x="7781925" y="4090988"/>
          <p14:tracePt t="36144" x="7862888" y="4106863"/>
          <p14:tracePt t="36156" x="7926388" y="4114800"/>
          <p14:tracePt t="36164" x="8021638" y="4114800"/>
          <p14:tracePt t="36171" x="8085138" y="4122738"/>
          <p14:tracePt t="36180" x="8124825" y="4122738"/>
          <p14:tracePt t="36187" x="8180388" y="4122738"/>
          <p14:tracePt t="36191" x="8213725" y="4122738"/>
          <p14:tracePt t="36200" x="8269288" y="4122738"/>
          <p14:tracePt t="36209" x="8308975" y="4122738"/>
          <p14:tracePt t="36215" x="8324850" y="4122738"/>
          <p14:tracePt t="36223" x="8348663" y="4122738"/>
          <p14:tracePt t="36231" x="8380413" y="4122738"/>
          <p14:tracePt t="36239" x="8412163" y="4114800"/>
          <p14:tracePt t="36248" x="8451850" y="4106863"/>
          <p14:tracePt t="36256" x="8483600" y="4098925"/>
          <p14:tracePt t="36262" x="8491538" y="4098925"/>
          <p14:tracePt t="36268" x="8507413" y="4098925"/>
          <p14:tracePt t="36278" x="8515350" y="4098925"/>
          <p14:tracePt t="36296" x="8548688" y="4098925"/>
          <p14:tracePt t="36309" x="8572500" y="4098925"/>
          <p14:tracePt t="36315" x="8588375" y="4098925"/>
          <p14:tracePt t="36326" x="8604250" y="4098925"/>
          <p14:tracePt t="36338" x="8620125" y="4098925"/>
          <p14:tracePt t="36345" x="8643938" y="4098925"/>
          <p14:tracePt t="36353" x="8651875" y="4098925"/>
          <p14:tracePt t="36361" x="8659813" y="4098925"/>
          <p14:tracePt t="36370" x="8691563" y="4098925"/>
          <p14:tracePt t="36381" x="8731250" y="4098925"/>
          <p14:tracePt t="36387" x="8739188" y="4098925"/>
          <p14:tracePt t="36393" x="8763000" y="4098925"/>
          <p14:tracePt t="36400" x="8778875" y="4098925"/>
          <p14:tracePt t="36406" x="8778875" y="4106863"/>
          <p14:tracePt t="36409" x="8786813" y="4106863"/>
          <p14:tracePt t="36415" x="8802688" y="4106863"/>
          <p14:tracePt t="36421" x="8802688" y="4114800"/>
          <p14:tracePt t="36426" x="8810625" y="4122738"/>
          <p14:tracePt t="36433" x="8818563" y="4122738"/>
          <p14:tracePt t="36445" x="8834438" y="4122738"/>
          <p14:tracePt t="36451" x="8842375" y="4122738"/>
          <p14:tracePt t="36457" x="8842375" y="4130675"/>
          <p14:tracePt t="36468" x="8850313" y="4130675"/>
          <p14:tracePt t="36476" x="8866188" y="4138613"/>
          <p14:tracePt t="36483" x="8874125" y="4154488"/>
          <p14:tracePt t="36498" x="8907463" y="4154488"/>
          <p14:tracePt t="36506" x="8947150" y="4162425"/>
          <p14:tracePt t="36516" x="8970963" y="4170363"/>
          <p14:tracePt t="36524" x="9034463" y="4178300"/>
          <p14:tracePt t="36530" x="9090025" y="4186238"/>
          <p14:tracePt t="36533" x="9121775" y="4186238"/>
          <p14:tracePt t="36537" x="9153525" y="4194175"/>
          <p14:tracePt t="36539" x="9161463" y="4194175"/>
          <p14:tracePt t="36543" x="9185275" y="4194175"/>
          <p14:tracePt t="36545" x="9193213" y="4194175"/>
          <p14:tracePt t="36547" x="9201150" y="4194175"/>
          <p14:tracePt t="36550" x="9217025" y="4194175"/>
          <p14:tracePt t="36551" x="9224963" y="4194175"/>
          <p14:tracePt t="36558" x="9258300" y="4202113"/>
          <p14:tracePt t="36562" x="9290050" y="4202113"/>
          <p14:tracePt t="36573" x="9345613" y="4210050"/>
          <p14:tracePt t="36576" x="9385300" y="4210050"/>
          <p14:tracePt t="36586" x="9456738" y="4217988"/>
          <p14:tracePt t="36589" x="9512300" y="4217988"/>
          <p14:tracePt t="36595" x="9567863" y="4217988"/>
          <p14:tracePt t="36601" x="9648825" y="4217988"/>
          <p14:tracePt t="36605" x="9664700" y="4217988"/>
          <p14:tracePt t="36611" x="9767888" y="4217988"/>
          <p14:tracePt t="36615" x="9807575" y="4225925"/>
          <p14:tracePt t="36617" x="9879013" y="4217988"/>
          <p14:tracePt t="36620" x="9910763" y="4217988"/>
          <p14:tracePt t="36625" x="9999663" y="4233863"/>
          <p14:tracePt t="36627" x="10055225" y="4233863"/>
          <p14:tracePt t="36636" x="10158413" y="4233863"/>
          <p14:tracePt t="36640" x="10253663" y="4233863"/>
          <p14:tracePt t="36642" x="10326688" y="4233863"/>
          <p14:tracePt t="36644" x="10366375" y="4225925"/>
          <p14:tracePt t="36646" x="10390188" y="4225925"/>
          <p14:tracePt t="36648" x="10421938" y="4225925"/>
          <p14:tracePt t="36650" x="10445750" y="4225925"/>
          <p14:tracePt t="36652" x="10477500" y="4225925"/>
          <p14:tracePt t="36654" x="10501313" y="4225925"/>
          <p14:tracePt t="36655" x="10517188" y="4225925"/>
          <p14:tracePt t="36656" x="10525125" y="4225925"/>
          <p14:tracePt t="36660" x="10580688" y="4225925"/>
          <p14:tracePt t="36663" x="10612438" y="4225925"/>
          <p14:tracePt t="36666" x="10629900" y="4225925"/>
          <p14:tracePt t="36673" x="10701338" y="4225925"/>
          <p14:tracePt t="36676" x="10748963" y="4225925"/>
          <p14:tracePt t="36685" x="10828338" y="4225925"/>
          <p14:tracePt t="36689" x="10875963" y="4210050"/>
          <p14:tracePt t="36698" x="10923588" y="4210050"/>
          <p14:tracePt t="36702" x="10963275" y="4202113"/>
          <p14:tracePt t="36710" x="10996613" y="4202113"/>
          <p14:tracePt t="36714" x="11028363" y="4202113"/>
          <p14:tracePt t="36722" x="11068050" y="4202113"/>
          <p14:tracePt t="36728" x="11107738" y="4202113"/>
          <p14:tracePt t="36733" x="11139488" y="4202113"/>
          <p14:tracePt t="36738" x="11187113" y="4202113"/>
          <p14:tracePt t="36745" x="11218863" y="4202113"/>
          <p14:tracePt t="36750" x="11242675" y="4202113"/>
          <p14:tracePt t="36754" x="11258550" y="4202113"/>
          <p14:tracePt t="36760" x="11298238" y="4202113"/>
          <p14:tracePt t="36768" x="11339513" y="4202113"/>
          <p14:tracePt t="36776" x="11371263" y="4202113"/>
          <p14:tracePt t="36785" x="11403013" y="4202113"/>
          <p14:tracePt t="36802" x="11426825" y="4202113"/>
          <p14:tracePt t="36857" x="11434763" y="4202113"/>
          <p14:tracePt t="36869" x="11442700" y="4202113"/>
          <p14:tracePt t="36873" x="11458575" y="4202113"/>
          <p14:tracePt t="36876" x="11466513" y="4202113"/>
          <p14:tracePt t="36880" x="11482388" y="4202113"/>
          <p14:tracePt t="36888" x="11506200" y="4202113"/>
          <p14:tracePt t="36891" x="11530013" y="4202113"/>
          <p14:tracePt t="36894" x="11537950" y="4202113"/>
          <p14:tracePt t="36906" x="11593513" y="4202113"/>
          <p14:tracePt t="36915" x="11625263" y="4202113"/>
          <p14:tracePt t="36924" x="11649075" y="4202113"/>
          <p14:tracePt t="36927" x="11657013" y="4202113"/>
          <p14:tracePt t="36935" x="11674475" y="4202113"/>
          <p14:tracePt t="36940" x="11698288" y="4202113"/>
          <p14:tracePt t="36948" x="11714163" y="4194175"/>
          <p14:tracePt t="36950" x="11722100" y="4194175"/>
          <p14:tracePt t="36961" x="11737975" y="4194175"/>
          <p14:tracePt t="36963" x="11745913" y="4186238"/>
          <p14:tracePt t="36973" x="11769725" y="4186238"/>
          <p14:tracePt t="36976" x="11785600" y="4186238"/>
          <p14:tracePt t="36985" x="11809413" y="4186238"/>
          <p14:tracePt t="36995" x="11857038" y="4186238"/>
          <p14:tracePt t="37002" x="11896725" y="4186238"/>
          <p14:tracePt t="37013" x="11944350" y="4186238"/>
          <p14:tracePt t="37016" x="11968163" y="4186238"/>
          <p14:tracePt t="37023" x="11991975" y="4186238"/>
          <p14:tracePt t="37032" x="12015788" y="4178300"/>
          <p14:tracePt t="37040" x="12033250" y="4170363"/>
          <p14:tracePt t="37051" x="12041188" y="4162425"/>
          <p14:tracePt t="37065" x="12049125" y="4162425"/>
          <p14:tracePt t="37112" x="12049125" y="4154488"/>
          <p14:tracePt t="37115" x="12049125" y="4146550"/>
          <p14:tracePt t="37120" x="12049125" y="4138613"/>
          <p14:tracePt t="37124" x="12049125" y="4130675"/>
          <p14:tracePt t="37132" x="12057063" y="4106863"/>
          <p14:tracePt t="37136" x="12065000" y="4090988"/>
          <p14:tracePt t="37144" x="12072938" y="4067175"/>
          <p14:tracePt t="37146" x="12080875" y="4051300"/>
          <p14:tracePt t="37148" x="12080875" y="4043363"/>
          <p14:tracePt t="37156" x="12088813" y="4019550"/>
          <p14:tracePt t="37159" x="12096750" y="4003675"/>
          <p14:tracePt t="37164" x="12112625" y="3987800"/>
          <p14:tracePt t="37172" x="12120563" y="3956050"/>
          <p14:tracePt t="37175" x="12120563" y="3938588"/>
          <p14:tracePt t="37178" x="12128500" y="3930650"/>
          <p14:tracePt t="37186" x="12128500" y="3906838"/>
          <p14:tracePt t="37194" x="12128500" y="3898900"/>
          <p14:tracePt t="37199" x="12128500" y="3883025"/>
          <p14:tracePt t="37203" x="12128500" y="3875088"/>
          <p14:tracePt t="37208" x="12128500" y="3859213"/>
          <p14:tracePt t="37217" x="12120563" y="3835400"/>
          <p14:tracePt t="37221" x="12120563" y="3827463"/>
          <p14:tracePt t="37229" x="12104688" y="3803650"/>
          <p14:tracePt t="37239" x="12096750" y="3779838"/>
          <p14:tracePt t="37244" x="12088813" y="3763963"/>
          <p14:tracePt t="37253" x="12080875" y="3716338"/>
          <p14:tracePt t="37258" x="12072938" y="3692525"/>
          <p14:tracePt t="37261" x="12072938" y="3684588"/>
          <p14:tracePt t="37263" x="12072938" y="3660775"/>
          <p14:tracePt t="37268" x="12072938" y="3652838"/>
          <p14:tracePt t="37273" x="12065000" y="3621088"/>
          <p14:tracePt t="37278" x="12065000" y="3587750"/>
          <p14:tracePt t="37283" x="12049125" y="3571875"/>
          <p14:tracePt t="37286" x="12049125" y="3563938"/>
          <p14:tracePt t="37289" x="12041188" y="3540125"/>
          <p14:tracePt t="37298" x="12041188" y="3500438"/>
          <p14:tracePt t="37303" x="12033250" y="3484563"/>
          <p14:tracePt t="37308" x="12015788" y="3460750"/>
          <p14:tracePt t="37313" x="12007850" y="3436938"/>
          <p14:tracePt t="37322" x="11999913" y="3421063"/>
          <p14:tracePt t="37329" x="11984038" y="3405188"/>
          <p14:tracePt t="37333" x="11976100" y="3389313"/>
          <p14:tracePt t="37343" x="11968163" y="3365500"/>
          <p14:tracePt t="37348" x="11968163" y="3357563"/>
          <p14:tracePt t="37355" x="11952288" y="3357563"/>
          <p14:tracePt t="37360" x="11952288" y="3349625"/>
          <p14:tracePt t="37369" x="11944350" y="3333750"/>
          <p14:tracePt t="37379" x="11944350" y="3325813"/>
          <p14:tracePt t="37607" x="11944350" y="3317875"/>
          <p14:tracePt t="37615" x="11944350" y="3309938"/>
          <p14:tracePt t="37621" x="11944350" y="3294063"/>
          <p14:tracePt t="37631" x="11944350" y="3286125"/>
          <p14:tracePt t="37647" x="11952288" y="3262313"/>
          <p14:tracePt t="37655" x="11960225" y="3252788"/>
          <p14:tracePt t="37672" x="11968163" y="3244850"/>
          <p14:tracePt t="37680" x="11968163" y="3236913"/>
          <p14:tracePt t="37692" x="11968163" y="3228975"/>
          <p14:tracePt t="37769" x="11968163" y="3236913"/>
          <p14:tracePt t="37797" x="11968163" y="3244850"/>
          <p14:tracePt t="37811" x="11952288" y="3262313"/>
          <p14:tracePt t="37822" x="11936413" y="3278188"/>
          <p14:tracePt t="37828" x="11928475" y="3286125"/>
          <p14:tracePt t="37836" x="11912600" y="3309938"/>
          <p14:tracePt t="37843" x="11912600" y="3317875"/>
          <p14:tracePt t="37847" x="11904663" y="3317875"/>
          <p14:tracePt t="37913" x="11896725" y="3317875"/>
          <p14:tracePt t="37928" x="11888788" y="3309938"/>
          <p14:tracePt t="37935" x="11888788" y="3294063"/>
          <p14:tracePt t="37949" x="11896725" y="3286125"/>
          <p14:tracePt t="37957" x="11904663" y="3270250"/>
          <p14:tracePt t="37967" x="11912600" y="3262313"/>
          <p14:tracePt t="37991" x="11920538" y="3262313"/>
          <p14:tracePt t="37996" x="11928475" y="3262313"/>
          <p14:tracePt t="37998" x="11936413" y="3262313"/>
          <p14:tracePt t="38006" x="11944350" y="3262313"/>
          <p14:tracePt t="38014" x="11952288" y="3262313"/>
          <p14:tracePt t="38023" x="11960225" y="3262313"/>
          <p14:tracePt t="38031" x="11968163" y="3262313"/>
          <p14:tracePt t="38042" x="11984038" y="3252788"/>
          <p14:tracePt t="38048" x="11991975" y="3252788"/>
          <p14:tracePt t="38054" x="12007850" y="3236913"/>
          <p14:tracePt t="38064" x="12015788" y="3236913"/>
          <p14:tracePt t="38070" x="12025313" y="3228975"/>
          <p14:tracePt t="38076" x="12033250" y="3228975"/>
          <p14:tracePt t="38079" x="12041188" y="3228975"/>
          <p14:tracePt t="38087" x="12049125" y="3228975"/>
          <p14:tracePt t="38373" x="12049125" y="3236913"/>
          <p14:tracePt t="38398" x="12049125" y="3244850"/>
          <p14:tracePt t="38408" x="12049125" y="3262313"/>
          <p14:tracePt t="38418" x="12049125" y="3302000"/>
          <p14:tracePt t="38429" x="12049125" y="3349625"/>
          <p14:tracePt t="38439" x="12049125" y="3397250"/>
          <p14:tracePt t="38449" x="12041188" y="3436938"/>
          <p14:tracePt t="38457" x="12041188" y="3468688"/>
          <p14:tracePt t="38466" x="12041188" y="3492500"/>
          <p14:tracePt t="38472" x="12049125" y="3492500"/>
          <p14:tracePt t="38599" x="12049125" y="3484563"/>
          <p14:tracePt t="38607" x="12041188" y="3484563"/>
          <p14:tracePt t="38612" x="12041188" y="3476625"/>
          <p14:tracePt t="38617" x="12041188" y="3468688"/>
          <p14:tracePt t="38723" x="12049125" y="3476625"/>
          <p14:tracePt t="38735" x="12072938" y="3492500"/>
          <p14:tracePt t="38741" x="12080875" y="3500438"/>
          <p14:tracePt t="38754" x="12104688" y="3516313"/>
          <p14:tracePt t="38761" x="12144375" y="3524250"/>
          <p14:tracePt t="38769" x="12152313" y="3532188"/>
          <p14:tracePt t="38882" x="12112625" y="3716338"/>
          <p14:tracePt t="38895" x="11968163" y="3811588"/>
          <p14:tracePt t="38906" x="11864975" y="3867150"/>
          <p14:tracePt t="38916" x="11730038" y="3914775"/>
          <p14:tracePt t="38926" x="11577638" y="3971925"/>
          <p14:tracePt t="38936" x="11434763" y="4003675"/>
          <p14:tracePt t="38947" x="11234738" y="4035425"/>
          <p14:tracePt t="38958" x="11075988" y="4051300"/>
          <p14:tracePt t="38965" x="10868025" y="4067175"/>
          <p14:tracePt t="38975" x="10588625" y="4067175"/>
          <p14:tracePt t="38986" x="10326688" y="4067175"/>
          <p14:tracePt t="38995" x="10055225" y="4035425"/>
          <p14:tracePt t="39004" x="9744075" y="4011613"/>
          <p14:tracePt t="39014" x="9424988" y="3963988"/>
          <p14:tracePt t="39024" x="8970963" y="3898900"/>
          <p14:tracePt t="39034" x="8620125" y="3867150"/>
          <p14:tracePt t="39042" x="8388350" y="3851275"/>
          <p14:tracePt t="39049" x="8077200" y="3835400"/>
          <p14:tracePt t="39060" x="7670800" y="3835400"/>
          <p14:tracePt t="39070" x="7375525" y="3843338"/>
          <p14:tracePt t="39079" x="7112000" y="3883025"/>
          <p14:tracePt t="39088" x="6945313" y="3930650"/>
          <p14:tracePt t="39097" x="6810375" y="3956050"/>
          <p14:tracePt t="39105" x="6737350" y="3987800"/>
          <p14:tracePt t="39112" x="6689725" y="4003675"/>
          <p14:tracePt t="39119" x="6642100" y="4035425"/>
          <p14:tracePt t="39124" x="6634163" y="4035425"/>
          <p14:tracePt t="39134" x="6618288" y="4043363"/>
          <p14:tracePt t="39141" x="6602413" y="4051300"/>
          <p14:tracePt t="39181" x="6610350" y="4051300"/>
          <p14:tracePt t="39188" x="6602413" y="4067175"/>
          <p14:tracePt t="39196" x="6586538" y="4075113"/>
          <p14:tracePt t="39204" x="6546850" y="4098925"/>
          <p14:tracePt t="39214" x="6475413" y="4138613"/>
          <p14:tracePt t="39222" x="6410325" y="4162425"/>
          <p14:tracePt t="39229" x="6307138" y="4194175"/>
          <p14:tracePt t="39236" x="6235700" y="4210050"/>
          <p14:tracePt t="39245" x="6083300" y="4241800"/>
          <p14:tracePt t="39254" x="5972175" y="4257675"/>
          <p14:tracePt t="39265" x="5876925" y="4249738"/>
          <p14:tracePt t="39274" x="5797550" y="4233863"/>
          <p14:tracePt t="39280" x="5765800" y="4225925"/>
          <p14:tracePt t="39287" x="5732463" y="4210050"/>
          <p14:tracePt t="39291" x="5716588" y="4186238"/>
          <p14:tracePt t="39298" x="5668963" y="4154488"/>
          <p14:tracePt t="39305" x="5645150" y="4146550"/>
          <p14:tracePt t="39312" x="5605463" y="4106863"/>
          <p14:tracePt t="39319" x="5565775" y="4090988"/>
          <p14:tracePt t="39326" x="5534025" y="4075113"/>
          <p14:tracePt t="39330" x="5526088" y="4075113"/>
          <p14:tracePt t="39338" x="5462588" y="4051300"/>
          <p14:tracePt t="39347" x="5373688" y="4051300"/>
          <p14:tracePt t="39354" x="5357813" y="4051300"/>
          <p14:tracePt t="39360" x="5341938" y="4051300"/>
          <p14:tracePt t="39365" x="5334000" y="4051300"/>
          <p14:tracePt t="39398" x="5357813" y="4043363"/>
          <p14:tracePt t="39403" x="5373688" y="4043363"/>
          <p14:tracePt t="39413" x="5446713" y="4019550"/>
          <p14:tracePt t="39423" x="5518150" y="4019550"/>
          <p14:tracePt t="39430" x="5589588" y="4011613"/>
          <p14:tracePt t="39437" x="5653088" y="4011613"/>
          <p14:tracePt t="39440" x="5684838" y="4011613"/>
          <p14:tracePt t="39450" x="5797550" y="4011613"/>
          <p14:tracePt t="39457" x="5884863" y="4003675"/>
          <p14:tracePt t="39465" x="5995988" y="4003675"/>
          <p14:tracePt t="39476" x="6211888" y="4003675"/>
          <p14:tracePt t="39487" x="6475413" y="3995738"/>
          <p14:tracePt t="39496" x="6657975" y="4003675"/>
          <p14:tracePt t="39507" x="6889750" y="4003675"/>
          <p14:tracePt t="39517" x="7088188" y="4003675"/>
          <p14:tracePt t="39528" x="7359650" y="3987800"/>
          <p14:tracePt t="39537" x="7527925" y="3987800"/>
          <p14:tracePt t="39546" x="7718425" y="3979863"/>
          <p14:tracePt t="39556" x="7926388" y="3963988"/>
          <p14:tracePt t="39562" x="8013700" y="3971925"/>
          <p14:tracePt t="39571" x="8261350" y="3979863"/>
          <p14:tracePt t="39581" x="8499475" y="4003675"/>
          <p14:tracePt t="39591" x="8691563" y="4027488"/>
          <p14:tracePt t="39601" x="8907463" y="4051300"/>
          <p14:tracePt t="39609" x="9042400" y="4075113"/>
          <p14:tracePt t="39619" x="9169400" y="4083050"/>
          <p14:tracePt t="39629" x="9345613" y="4090988"/>
          <p14:tracePt t="39638" x="9448800" y="4090988"/>
          <p14:tracePt t="39648" x="9617075" y="4090988"/>
          <p14:tracePt t="39658" x="9720263" y="4090988"/>
          <p14:tracePt t="39667" x="9847263" y="4083050"/>
          <p14:tracePt t="39677" x="10031413" y="4059238"/>
          <p14:tracePt t="39686" x="10206038" y="4059238"/>
          <p14:tracePt t="39696" x="10414000" y="4059238"/>
          <p14:tracePt t="39705" x="10685463" y="4059238"/>
          <p14:tracePt t="39713" x="10852150" y="4059238"/>
          <p14:tracePt t="39723" x="11195050" y="4059238"/>
          <p14:tracePt t="39732" x="11426825" y="4067175"/>
          <p14:tracePt t="39743" x="11641138" y="4075113"/>
          <p14:tracePt t="39755" x="11809413" y="4090988"/>
          <p14:tracePt t="39766" x="12025313" y="4090988"/>
          <p14:tracePt t="39776" x="12176125" y="4090988"/>
          <p14:tracePt t="39884" x="12176125" y="4202113"/>
          <p14:tracePt t="39895" x="12136438" y="4241800"/>
          <p14:tracePt t="39902" x="12136438" y="4249738"/>
          <p14:tracePt t="39908" x="12104688" y="4273550"/>
          <p14:tracePt t="39915" x="12065000" y="4291013"/>
          <p14:tracePt t="39920" x="12057063" y="4298950"/>
          <p14:tracePt t="39924" x="12041188" y="4298950"/>
          <p14:tracePt t="39930" x="12025313" y="4298950"/>
          <p14:tracePt t="39936" x="12015788" y="4298950"/>
          <p14:tracePt t="39945" x="12007850" y="4298950"/>
          <p14:tracePt t="39958" x="11999913" y="4298950"/>
          <p14:tracePt t="39972" x="11984038" y="4291013"/>
          <p14:tracePt t="39980" x="11984038" y="4281488"/>
          <p14:tracePt t="39984" x="11991975" y="4265613"/>
          <p14:tracePt t="39998" x="11991975" y="4241800"/>
          <p14:tracePt t="40005" x="11999913" y="4210050"/>
          <p14:tracePt t="40013" x="12025313" y="4178300"/>
          <p14:tracePt t="40019" x="12057063" y="4130675"/>
          <p14:tracePt t="40024" x="12088813" y="4098925"/>
          <p14:tracePt t="40027" x="12120563" y="4075113"/>
          <p14:tracePt t="40030" x="12152313" y="4051300"/>
          <p14:tracePt t="40031" x="12160250" y="40433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2B79-7FBB-4DDE-AD90-E6DEAF21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2C21-B7BA-4439-99A2-DEFAE5D8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 color space, YUV color space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FFBA1-8449-4980-AC47-06525C862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62" y="3429000"/>
            <a:ext cx="8430802" cy="9240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131489-742E-4384-A14E-DCD9AC82C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8"/>
    </mc:Choice>
    <mc:Fallback>
      <p:transition spd="slow" advTm="3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" x="12096750" y="3763963"/>
          <p14:tracePt t="184" x="12025313" y="3787775"/>
          <p14:tracePt t="185" x="12007850" y="3787775"/>
          <p14:tracePt t="187" x="11928475" y="3803650"/>
          <p14:tracePt t="189" x="11880850" y="3811588"/>
          <p14:tracePt t="191" x="11833225" y="3819525"/>
          <p14:tracePt t="192" x="11809413" y="3827463"/>
          <p14:tracePt t="204" x="11553825" y="3867150"/>
          <p14:tracePt t="214" x="11371263" y="3898900"/>
          <p14:tracePt t="217" x="11147425" y="3922713"/>
          <p14:tracePt t="226" x="10988675" y="3938588"/>
          <p14:tracePt t="229" x="10883900" y="3938588"/>
          <p14:tracePt t="231" x="10868025" y="3948113"/>
          <p14:tracePt t="241" x="10669588" y="3971925"/>
          <p14:tracePt t="248" x="10525125" y="3979863"/>
          <p14:tracePt t="250" x="10421938" y="3987800"/>
          <p14:tracePt t="260" x="10294938" y="4003675"/>
          <p14:tracePt t="263" x="10245725" y="4011613"/>
          <p14:tracePt t="266" x="10182225" y="4019550"/>
          <p14:tracePt t="269" x="10126663" y="4027488"/>
          <p14:tracePt t="271" x="10118725" y="4027488"/>
          <p14:tracePt t="278" x="10015538" y="4051300"/>
          <p14:tracePt t="282" x="9999663" y="4051300"/>
          <p14:tracePt t="287" x="9944100" y="4059238"/>
          <p14:tracePt t="292" x="9855200" y="4090988"/>
          <p14:tracePt t="300" x="9752013" y="4122738"/>
          <p14:tracePt t="307" x="9680575" y="4154488"/>
          <p14:tracePt t="313" x="9617075" y="4162425"/>
          <p14:tracePt t="319" x="9520238" y="4194175"/>
          <p14:tracePt t="321" x="9496425" y="4202113"/>
          <p14:tracePt t="327" x="9424988" y="4233863"/>
          <p14:tracePt t="331" x="9353550" y="4257675"/>
          <p14:tracePt t="340" x="9161463" y="4281488"/>
          <p14:tracePt t="344" x="9050338" y="4291013"/>
          <p14:tracePt t="346" x="8978900" y="4291013"/>
          <p14:tracePt t="348" x="8834438" y="4298950"/>
          <p14:tracePt t="350" x="8786813" y="4306888"/>
          <p14:tracePt t="359" x="8604250" y="4322763"/>
          <p14:tracePt t="362" x="8420100" y="4346575"/>
          <p14:tracePt t="365" x="8277225" y="4362450"/>
          <p14:tracePt t="367" x="8245475" y="4370388"/>
          <p14:tracePt t="378" x="7878763" y="4402138"/>
          <p14:tracePt t="382" x="7750175" y="4402138"/>
          <p14:tracePt t="388" x="7607300" y="4425950"/>
          <p14:tracePt t="393" x="7446963" y="4433888"/>
          <p14:tracePt t="397" x="7375525" y="4433888"/>
          <p14:tracePt t="402" x="7208838" y="4433888"/>
          <p14:tracePt t="405" x="7161213" y="4433888"/>
          <p14:tracePt t="407" x="7127875" y="4425950"/>
          <p14:tracePt t="417" x="7032625" y="4418013"/>
          <p14:tracePt t="421" x="6992938" y="4402138"/>
          <p14:tracePt t="423" x="6961188" y="4386263"/>
          <p14:tracePt t="425" x="6953250" y="4386263"/>
          <p14:tracePt t="434" x="6929438" y="4378325"/>
          <p14:tracePt t="438" x="6921500" y="4370388"/>
          <p14:tracePt t="446" x="6913563" y="4362450"/>
          <p14:tracePt t="450" x="6913563" y="4354513"/>
          <p14:tracePt t="507" x="6905625" y="4354513"/>
          <p14:tracePt t="512" x="6897688" y="4362450"/>
          <p14:tracePt t="515" x="6889750" y="4370388"/>
          <p14:tracePt t="524" x="6850063" y="4378325"/>
          <p14:tracePt t="527" x="6834188" y="4378325"/>
          <p14:tracePt t="528" x="6826250" y="4378325"/>
          <p14:tracePt t="537" x="6769100" y="4386263"/>
          <p14:tracePt t="544" x="6713538" y="4386263"/>
          <p14:tracePt t="548" x="6681788" y="4386263"/>
          <p14:tracePt t="550" x="6673850" y="4386263"/>
          <p14:tracePt t="559" x="6610350" y="4394200"/>
          <p14:tracePt t="562" x="6570663" y="4402138"/>
          <p14:tracePt t="571" x="6499225" y="4410075"/>
          <p14:tracePt t="581" x="6442075" y="4425950"/>
          <p14:tracePt t="583" x="6418263" y="4433888"/>
          <p14:tracePt t="586" x="6410325" y="4441825"/>
          <p14:tracePt t="593" x="6362700" y="4457700"/>
          <p14:tracePt t="596" x="6330950" y="4473575"/>
          <p14:tracePt t="598" x="6323013" y="4473575"/>
          <p14:tracePt t="607" x="6275388" y="4497388"/>
          <p14:tracePt t="610" x="6219825" y="4537075"/>
          <p14:tracePt t="625" x="6132513" y="4600575"/>
          <p14:tracePt t="630" x="5995988" y="4697413"/>
          <p14:tracePt t="632" x="5964238" y="4713288"/>
          <p14:tracePt t="640" x="5861050" y="4784725"/>
          <p14:tracePt t="643" x="5781675" y="4840288"/>
          <p14:tracePt t="646" x="5716588" y="4887913"/>
          <p14:tracePt t="648" x="5653088" y="4927600"/>
          <p14:tracePt t="650" x="5629275" y="4935538"/>
          <p14:tracePt t="659" x="5486400" y="5032375"/>
          <p14:tracePt t="666" x="5349875" y="5111750"/>
          <p14:tracePt t="670" x="5262563" y="5167313"/>
          <p14:tracePt t="673" x="5159375" y="5214938"/>
          <p14:tracePt t="677" x="5127625" y="5238750"/>
          <p14:tracePt t="683" x="5038725" y="5286375"/>
          <p14:tracePt t="685" x="5006975" y="5294313"/>
          <p14:tracePt t="688" x="4967288" y="5310188"/>
          <p14:tracePt t="689" x="4943475" y="5327650"/>
          <p14:tracePt t="691" x="4919663" y="5335588"/>
          <p14:tracePt t="693" x="4895850" y="5351463"/>
          <p14:tracePt t="695" x="4887913" y="5359400"/>
          <p14:tracePt t="696" x="4872038" y="5367338"/>
          <p14:tracePt t="697" x="4864100" y="5367338"/>
          <p14:tracePt t="699" x="4848225" y="5367338"/>
          <p14:tracePt t="701" x="4832350" y="5375275"/>
          <p14:tracePt t="703" x="4824413" y="5383213"/>
          <p14:tracePt t="705" x="4816475" y="5391150"/>
          <p14:tracePt t="709" x="4808538" y="5399088"/>
          <p14:tracePt t="716" x="4800600" y="5399088"/>
          <p14:tracePt t="802" x="4792663" y="5399088"/>
          <p14:tracePt t="806" x="4792663" y="5407025"/>
          <p14:tracePt t="810" x="4784725" y="5414963"/>
          <p14:tracePt t="814" x="4784725" y="5422900"/>
          <p14:tracePt t="822" x="4776788" y="5438775"/>
          <p14:tracePt t="834" x="4776788" y="5446713"/>
          <p14:tracePt t="964" x="4808538" y="5438775"/>
          <p14:tracePt t="971" x="4832350" y="5422900"/>
          <p14:tracePt t="983" x="4919663" y="5391150"/>
          <p14:tracePt t="995" x="4967288" y="5359400"/>
          <p14:tracePt t="1001" x="4991100" y="5343525"/>
          <p14:tracePt t="1007" x="4999038" y="5335588"/>
          <p14:tracePt t="1015" x="5006975" y="5319713"/>
          <p14:tracePt t="1022" x="5022850" y="5302250"/>
          <p14:tracePt t="1028" x="5038725" y="5294313"/>
          <p14:tracePt t="1039" x="5046663" y="5278438"/>
          <p14:tracePt t="1045" x="5072063" y="5278438"/>
          <p14:tracePt t="1051" x="5087938" y="5278438"/>
          <p14:tracePt t="1054" x="5095875" y="5278438"/>
          <p14:tracePt t="1068" x="5103813" y="5278438"/>
          <p14:tracePt t="1071" x="5111750" y="5278438"/>
          <p14:tracePt t="1075" x="5119688" y="5278438"/>
          <p14:tracePt t="1079" x="5127625" y="5278438"/>
          <p14:tracePt t="1171" x="5135563" y="5278438"/>
          <p14:tracePt t="1178" x="5143500" y="5278438"/>
          <p14:tracePt t="1183" x="5151438" y="5278438"/>
          <p14:tracePt t="1190" x="5159375" y="5286375"/>
          <p14:tracePt t="1202" x="5167313" y="5294313"/>
          <p14:tracePt t="1207" x="5175250" y="5294313"/>
          <p14:tracePt t="1211" x="5183188" y="5302250"/>
          <p14:tracePt t="1217" x="5191125" y="5302250"/>
          <p14:tracePt t="1232" x="5199063" y="5302250"/>
          <p14:tracePt t="1277" x="5199063" y="5310188"/>
          <p14:tracePt t="1309" x="5199063" y="5319713"/>
          <p14:tracePt t="1316" x="5199063" y="5327650"/>
          <p14:tracePt t="1329" x="5199063" y="5335588"/>
          <p14:tracePt t="1332" x="5199063" y="5343525"/>
          <p14:tracePt t="1342" x="5199063" y="5351463"/>
          <p14:tracePt t="1348" x="5191125" y="5351463"/>
          <p14:tracePt t="1353" x="5175250" y="5375275"/>
          <p14:tracePt t="1360" x="5167313" y="5375275"/>
          <p14:tracePt t="1367" x="5159375" y="5383213"/>
          <p14:tracePt t="1372" x="5135563" y="5407025"/>
          <p14:tracePt t="1375" x="5127625" y="5407025"/>
          <p14:tracePt t="1384" x="5103813" y="5422900"/>
          <p14:tracePt t="1386" x="5095875" y="5430838"/>
          <p14:tracePt t="1388" x="5080000" y="5438775"/>
          <p14:tracePt t="1394" x="5064125" y="5446713"/>
          <p14:tracePt t="1399" x="5038725" y="5446713"/>
          <p14:tracePt t="1402" x="5022850" y="5446713"/>
          <p14:tracePt t="1404" x="5014913" y="5446713"/>
          <p14:tracePt t="1408" x="5006975" y="5446713"/>
          <p14:tracePt t="1412" x="4983163" y="5446713"/>
          <p14:tracePt t="1415" x="4951413" y="5446713"/>
          <p14:tracePt t="1417" x="4927600" y="5446713"/>
          <p14:tracePt t="1418" x="4927600" y="5438775"/>
          <p14:tracePt t="1420" x="4911725" y="5438775"/>
          <p14:tracePt t="1421" x="4903788" y="5430838"/>
          <p14:tracePt t="1422" x="4895850" y="5430838"/>
          <p14:tracePt t="1424" x="4887913" y="5422900"/>
          <p14:tracePt t="1427" x="4872038" y="5422900"/>
          <p14:tracePt t="1430" x="4848225" y="5414963"/>
          <p14:tracePt t="1433" x="4832350" y="5414963"/>
          <p14:tracePt t="1441" x="4808538" y="5407025"/>
          <p14:tracePt t="1445" x="4784725" y="5399088"/>
          <p14:tracePt t="1454" x="4737100" y="5375275"/>
          <p14:tracePt t="1463" x="4672013" y="5351463"/>
          <p14:tracePt t="1467" x="4640263" y="5343525"/>
          <p14:tracePt t="1472" x="4592638" y="5319713"/>
          <p14:tracePt t="1476" x="4552950" y="5302250"/>
          <p14:tracePt t="1481" x="4473575" y="5270500"/>
          <p14:tracePt t="1486" x="4425950" y="5230813"/>
          <p14:tracePt t="1490" x="4378325" y="5238750"/>
          <p14:tracePt t="1492" x="4329113" y="5230813"/>
          <p14:tracePt t="1495" x="4281488" y="5230813"/>
          <p14:tracePt t="1502" x="4233863" y="5222875"/>
          <p14:tracePt t="1507" x="4178300" y="5207000"/>
          <p14:tracePt t="1511" x="4106863" y="5199063"/>
          <p14:tracePt t="1514" x="4083050" y="5199063"/>
          <p14:tracePt t="1518" x="3986213" y="5183188"/>
          <p14:tracePt t="1524" x="3898900" y="5183188"/>
          <p14:tracePt t="1530" x="3771900" y="5183188"/>
          <p14:tracePt t="1533" x="3676650" y="5191125"/>
          <p14:tracePt t="1535" x="3660775" y="5191125"/>
          <p14:tracePt t="1537" x="3611563" y="5199063"/>
          <p14:tracePt t="1539" x="3579813" y="5199063"/>
          <p14:tracePt t="1541" x="3563938" y="5199063"/>
          <p14:tracePt t="1542" x="3540125" y="5199063"/>
          <p14:tracePt t="1543" x="3524250" y="5199063"/>
          <p14:tracePt t="1546" x="3484563" y="5199063"/>
          <p14:tracePt t="1550" x="3452813" y="5191125"/>
          <p14:tracePt t="1552" x="3429000" y="5183188"/>
          <p14:tracePt t="1556" x="3389313" y="5151438"/>
          <p14:tracePt t="1563" x="3260725" y="5080000"/>
          <p14:tracePt t="1566" x="3181350" y="5016500"/>
          <p14:tracePt t="1569" x="3165475" y="4992688"/>
          <p14:tracePt t="1576" x="3006725" y="4879975"/>
          <p14:tracePt t="1583" x="2878138" y="4752975"/>
          <p14:tracePt t="1586" x="2814638" y="4697413"/>
          <p14:tracePt t="1588" x="2782888" y="4665663"/>
          <p14:tracePt t="1597" x="2598738" y="4465638"/>
          <p14:tracePt t="1603" x="2511425" y="4370388"/>
          <p14:tracePt t="1605" x="2495550" y="4346575"/>
          <p14:tracePt t="1607" x="2408238" y="4233863"/>
          <p14:tracePt t="1618" x="2239963" y="4059238"/>
          <p14:tracePt t="1623" x="2136775" y="3938588"/>
          <p14:tracePt t="1629" x="2065338" y="3859213"/>
          <p14:tracePt t="1635" x="2001838" y="3771900"/>
          <p14:tracePt t="1638" x="1970088" y="3716338"/>
          <p14:tracePt t="1643" x="1962150" y="3708400"/>
          <p14:tracePt t="1644" x="1930400" y="3652838"/>
          <p14:tracePt t="1655" x="1881188" y="3571875"/>
          <p14:tracePt t="1657" x="1873250" y="3532188"/>
          <p14:tracePt t="1659" x="1865313" y="3524250"/>
          <p14:tracePt t="1660" x="1865313" y="3508375"/>
          <p14:tracePt t="1667" x="1865313" y="3476625"/>
          <p14:tracePt t="1671" x="1857375" y="3452813"/>
          <p14:tracePt t="1675" x="1841500" y="3413125"/>
          <p14:tracePt t="1677" x="1833563" y="3405188"/>
          <p14:tracePt t="1678" x="1833563" y="3397250"/>
          <p14:tracePt t="1687" x="1833563" y="3357563"/>
          <p14:tracePt t="1690" x="1833563" y="3341688"/>
          <p14:tracePt t="1692" x="1833563" y="3333750"/>
          <p14:tracePt t="1701" x="1833563" y="3302000"/>
          <p14:tracePt t="1707" x="1833563" y="3286125"/>
          <p14:tracePt t="1708" x="1833563" y="3278188"/>
          <p14:tracePt t="1712" x="1833563" y="3270250"/>
          <p14:tracePt t="1719" x="1857375" y="3252788"/>
          <p14:tracePt t="1727" x="1857375" y="3244850"/>
          <p14:tracePt t="1731" x="1857375" y="3236913"/>
          <p14:tracePt t="1733" x="1865313" y="3236913"/>
          <p14:tracePt t="1740" x="1873250" y="3236913"/>
          <p14:tracePt t="1750" x="1889125" y="3228975"/>
          <p14:tracePt t="1754" x="1897063" y="3228975"/>
          <p14:tracePt t="1771" x="1912938" y="3228975"/>
          <p14:tracePt t="1776" x="1922463" y="3228975"/>
          <p14:tracePt t="1782" x="1930400" y="3228975"/>
          <p14:tracePt t="1791" x="1930400" y="3244850"/>
          <p14:tracePt t="1795" x="1930400" y="3262313"/>
          <p14:tracePt t="1804" x="1930400" y="3294063"/>
          <p14:tracePt t="1810" x="1930400" y="3302000"/>
          <p14:tracePt t="1814" x="1930400" y="3333750"/>
          <p14:tracePt t="1819" x="1930400" y="3357563"/>
          <p14:tracePt t="1826" x="1930400" y="3389313"/>
          <p14:tracePt t="1830" x="1930400" y="3413125"/>
          <p14:tracePt t="1837" x="1930400" y="3444875"/>
          <p14:tracePt t="1848" x="1930400" y="3476625"/>
          <p14:tracePt t="1852" x="1912938" y="3516313"/>
          <p14:tracePt t="1857" x="1912938" y="3524250"/>
          <p14:tracePt t="1860" x="1905000" y="3563938"/>
          <p14:tracePt t="1863" x="1889125" y="3587750"/>
          <p14:tracePt t="1872" x="1865313" y="3629025"/>
          <p14:tracePt t="1876" x="1857375" y="3652838"/>
          <p14:tracePt t="1879" x="1833563" y="3676650"/>
          <p14:tracePt t="1888" x="1793875" y="3716338"/>
          <p14:tracePt t="1891" x="1778000" y="3740150"/>
          <p14:tracePt t="1902" x="1738313" y="3787775"/>
          <p14:tracePt t="1908" x="1730375" y="3795713"/>
          <p14:tracePt t="1910" x="1698625" y="3835400"/>
          <p14:tracePt t="1912" x="1690688" y="3843338"/>
          <p14:tracePt t="1919" x="1666875" y="3883025"/>
          <p14:tracePt t="1922" x="1658938" y="3890963"/>
          <p14:tracePt t="1930" x="1635125" y="3914775"/>
          <p14:tracePt t="1934" x="1619250" y="3938588"/>
          <p14:tracePt t="1941" x="1595438" y="3956050"/>
          <p14:tracePt t="1950" x="1587500" y="3971925"/>
          <p14:tracePt t="1954" x="1579563" y="3979863"/>
          <p14:tracePt t="1988" x="1571625" y="3979863"/>
          <p14:tracePt t="1996" x="1562100" y="3979863"/>
          <p14:tracePt t="1999" x="1554163" y="3971925"/>
          <p14:tracePt t="2000" x="1546225" y="3963988"/>
          <p14:tracePt t="2003" x="1538288" y="3963988"/>
          <p14:tracePt t="2009" x="1522413" y="3948113"/>
          <p14:tracePt t="2012" x="1506538" y="3930650"/>
          <p14:tracePt t="2019" x="1482725" y="3906838"/>
          <p14:tracePt t="2026" x="1466850" y="3890963"/>
          <p14:tracePt t="2037" x="1443038" y="3859213"/>
          <p14:tracePt t="2044" x="1419225" y="3835400"/>
          <p14:tracePt t="2048" x="1411288" y="3835400"/>
          <p14:tracePt t="2054" x="1395413" y="3803650"/>
          <p14:tracePt t="2062" x="1371600" y="3771900"/>
          <p14:tracePt t="2071" x="1347788" y="3740150"/>
          <p14:tracePt t="2076" x="1331913" y="3716338"/>
          <p14:tracePt t="2082" x="1323975" y="3684588"/>
          <p14:tracePt t="2086" x="1316038" y="3676650"/>
          <p14:tracePt t="2091" x="1308100" y="3644900"/>
          <p14:tracePt t="2097" x="1308100" y="3613150"/>
          <p14:tracePt t="2103" x="1300163" y="3579813"/>
          <p14:tracePt t="2106" x="1300163" y="3556000"/>
          <p14:tracePt t="2113" x="1300163" y="3516313"/>
          <p14:tracePt t="2117" x="1300163" y="3484563"/>
          <p14:tracePt t="2125" x="1308100" y="3444875"/>
          <p14:tracePt t="2129" x="1316038" y="3436938"/>
          <p14:tracePt t="2134" x="1339850" y="3405188"/>
          <p14:tracePt t="2139" x="1363663" y="3373438"/>
          <p14:tracePt t="2146" x="1379538" y="3349625"/>
          <p14:tracePt t="2151" x="1395413" y="3333750"/>
          <p14:tracePt t="2158" x="1427163" y="3302000"/>
          <p14:tracePt t="2168" x="1450975" y="3286125"/>
          <p14:tracePt t="2173" x="1466850" y="3270250"/>
          <p14:tracePt t="2178" x="1490663" y="3252788"/>
          <p14:tracePt t="2181" x="1498600" y="3236913"/>
          <p14:tracePt t="2189" x="1522413" y="3228975"/>
          <p14:tracePt t="2192" x="1530350" y="3221038"/>
          <p14:tracePt t="2200" x="1538288" y="3213100"/>
          <p14:tracePt t="2202" x="1546225" y="3213100"/>
          <p14:tracePt t="2211" x="1554163" y="3197225"/>
          <p14:tracePt t="2218" x="1562100" y="3197225"/>
          <p14:tracePt t="2225" x="1562100" y="3189288"/>
          <p14:tracePt t="2233" x="1587500" y="3189288"/>
          <p14:tracePt t="2235" x="1595438" y="3181350"/>
          <p14:tracePt t="2243" x="1603375" y="3173413"/>
          <p14:tracePt t="2245" x="1611313" y="3173413"/>
          <p14:tracePt t="2253" x="1619250" y="3157538"/>
          <p14:tracePt t="2261" x="1627188" y="3149600"/>
          <p14:tracePt t="2265" x="1627188" y="3141663"/>
          <p14:tracePt t="2273" x="1635125" y="3133725"/>
          <p14:tracePt t="2279" x="1643063" y="3125788"/>
          <p14:tracePt t="2283" x="1643063" y="3101975"/>
          <p14:tracePt t="2289" x="1635125" y="3078163"/>
          <p14:tracePt t="2294" x="1627188" y="3038475"/>
          <p14:tracePt t="2298" x="1627188" y="3030538"/>
          <p14:tracePt t="2306" x="1571625" y="2982913"/>
          <p14:tracePt t="2316" x="1522413" y="2951163"/>
          <p14:tracePt t="2327" x="1458913" y="2909888"/>
          <p14:tracePt t="2333" x="1450975" y="2909888"/>
          <p14:tracePt t="2336" x="1403350" y="2878138"/>
          <p14:tracePt t="2344" x="1363663" y="2838450"/>
          <p14:tracePt t="2348" x="1339850" y="2830513"/>
          <p14:tracePt t="2350" x="1316038" y="2806700"/>
          <p14:tracePt t="2352" x="1308100" y="2790825"/>
          <p14:tracePt t="2354" x="1300163" y="2774950"/>
          <p14:tracePt t="2359" x="1276350" y="2767013"/>
          <p14:tracePt t="2362" x="1244600" y="2735263"/>
          <p14:tracePt t="2365" x="1211263" y="2695575"/>
          <p14:tracePt t="2367" x="1203325" y="2687638"/>
          <p14:tracePt t="2369" x="1195388" y="2679700"/>
          <p14:tracePt t="2371" x="1171575" y="2647950"/>
          <p14:tracePt t="2373" x="1163638" y="2647950"/>
          <p14:tracePt t="2375" x="1131888" y="2616200"/>
          <p14:tracePt t="2379" x="1092200" y="2584450"/>
          <p14:tracePt t="2381" x="1084263" y="2584450"/>
          <p14:tracePt t="2383" x="1052513" y="2551113"/>
          <p14:tracePt t="2385" x="1044575" y="2551113"/>
          <p14:tracePt t="2393" x="957263" y="2503488"/>
          <p14:tracePt t="2396" x="925513" y="2487613"/>
          <p14:tracePt t="2398" x="885825" y="2471738"/>
          <p14:tracePt t="2399" x="877888" y="2463800"/>
          <p14:tracePt t="2409" x="804863" y="2424113"/>
          <p14:tracePt t="2416" x="749300" y="2400300"/>
          <p14:tracePt t="2421" x="749300" y="2392363"/>
          <p14:tracePt t="2429" x="725488" y="2384425"/>
          <p14:tracePt t="2431" x="725488" y="2368550"/>
          <p14:tracePt t="2435" x="717550" y="2368550"/>
          <p14:tracePt t="2445" x="717550" y="2360613"/>
          <p14:tracePt t="2456" x="717550" y="2352675"/>
          <p14:tracePt t="2463" x="717550" y="2344738"/>
          <p14:tracePt t="2472" x="717550" y="2336800"/>
          <p14:tracePt t="2540" x="725488" y="2336800"/>
          <p14:tracePt t="2544" x="741363" y="2328863"/>
          <p14:tracePt t="2547" x="788988" y="2328863"/>
          <p14:tracePt t="2556" x="901700" y="2328863"/>
          <p14:tracePt t="2559" x="973138" y="2328863"/>
          <p14:tracePt t="2560" x="1036638" y="2328863"/>
          <p14:tracePt t="2562" x="1060450" y="2328863"/>
          <p14:tracePt t="2563" x="1100138" y="2320925"/>
          <p14:tracePt t="2567" x="1163638" y="2312988"/>
          <p14:tracePt t="2574" x="1268413" y="2305050"/>
          <p14:tracePt t="2576" x="1347788" y="2297113"/>
          <p14:tracePt t="2579" x="1363663" y="2297113"/>
          <p14:tracePt t="2588" x="1522413" y="2257425"/>
          <p14:tracePt t="2595" x="1627188" y="2233613"/>
          <p14:tracePt t="2598" x="1698625" y="2208213"/>
          <p14:tracePt t="2608" x="1785938" y="2176463"/>
          <p14:tracePt t="2612" x="1857375" y="2152650"/>
          <p14:tracePt t="2614" x="1889125" y="2136775"/>
          <p14:tracePt t="2615" x="1897063" y="2136775"/>
          <p14:tracePt t="2627" x="1978025" y="2105025"/>
          <p14:tracePt t="2632" x="2009775" y="2097088"/>
          <p14:tracePt t="2635" x="2017713" y="2097088"/>
          <p14:tracePt t="2638" x="2025650" y="2097088"/>
          <p14:tracePt t="2644" x="2025650" y="2089150"/>
          <p14:tracePt t="2744" x="2025650" y="2081213"/>
          <p14:tracePt t="2811" x="2009775" y="2089150"/>
          <p14:tracePt t="2818" x="2001838" y="2097088"/>
          <p14:tracePt t="2824" x="1993900" y="2097088"/>
          <p14:tracePt t="2830" x="1978025" y="2097088"/>
          <p14:tracePt t="2841" x="1938338" y="2128838"/>
          <p14:tracePt t="2853" x="1841500" y="2200275"/>
          <p14:tracePt t="2865" x="1754188" y="2273300"/>
          <p14:tracePt t="2874" x="1682750" y="2320925"/>
          <p14:tracePt t="2885" x="1587500" y="2384425"/>
          <p14:tracePt t="2896" x="1514475" y="2424113"/>
          <p14:tracePt t="2904" x="1474788" y="2447925"/>
          <p14:tracePt t="2916" x="1355725" y="2503488"/>
          <p14:tracePt t="2924" x="1331913" y="2511425"/>
          <p14:tracePt t="2932" x="1292225" y="2527300"/>
          <p14:tracePt t="2939" x="1284288" y="2527300"/>
          <p14:tracePt t="2944" x="1276350" y="2527300"/>
          <p14:tracePt t="2949" x="1268413" y="2527300"/>
          <p14:tracePt t="2954" x="1260475" y="2527300"/>
          <p14:tracePt t="3069" x="1268413" y="2527300"/>
          <p14:tracePt t="3083" x="1308100" y="2519363"/>
          <p14:tracePt t="3095" x="1498600" y="2487613"/>
          <p14:tracePt t="3108" x="1635125" y="2471738"/>
          <p14:tracePt t="3117" x="1849438" y="2479675"/>
          <p14:tracePt t="3129" x="2081213" y="2487613"/>
          <p14:tracePt t="3142" x="2312988" y="2511425"/>
          <p14:tracePt t="3153" x="2439988" y="2535238"/>
          <p14:tracePt t="3165" x="2598738" y="2551113"/>
          <p14:tracePt t="3178" x="2703513" y="2566988"/>
          <p14:tracePt t="3187" x="2735263" y="2566988"/>
          <p14:tracePt t="3195" x="2759075" y="2576513"/>
          <p14:tracePt t="3265" x="2767013" y="2576513"/>
          <p14:tracePt t="3275" x="2790825" y="2576513"/>
          <p14:tracePt t="3283" x="2798763" y="2576513"/>
          <p14:tracePt t="3289" x="2814638" y="2576513"/>
          <p14:tracePt t="3301" x="2822575" y="2576513"/>
          <p14:tracePt t="3307" x="2830513" y="2584450"/>
          <p14:tracePt t="3313" x="2854325" y="2584450"/>
          <p14:tracePt t="3323" x="2862263" y="2584450"/>
          <p14:tracePt t="3334" x="2870200" y="2592388"/>
          <p14:tracePt t="3338" x="2878138" y="2592388"/>
          <p14:tracePt t="3344" x="2886075" y="2600325"/>
          <p14:tracePt t="3352" x="2894013" y="2600325"/>
          <p14:tracePt t="3387" x="2901950" y="2600325"/>
          <p14:tracePt t="3394" x="2909888" y="2600325"/>
          <p14:tracePt t="3396" x="2917825" y="2600325"/>
          <p14:tracePt t="3399" x="2925763" y="2600325"/>
          <p14:tracePt t="3406" x="2933700" y="2600325"/>
          <p14:tracePt t="3410" x="2957513" y="2592388"/>
          <p14:tracePt t="3414" x="2998788" y="2576513"/>
          <p14:tracePt t="3416" x="3006725" y="2566988"/>
          <p14:tracePt t="3426" x="3109913" y="2527300"/>
          <p14:tracePt t="3429" x="3133725" y="2519363"/>
          <p14:tracePt t="3431" x="3181350" y="2495550"/>
          <p14:tracePt t="3444" x="3317875" y="2455863"/>
          <p14:tracePt t="3446" x="3373438" y="2432050"/>
          <p14:tracePt t="3448" x="3397250" y="2424113"/>
          <p14:tracePt t="3457" x="3460750" y="2392363"/>
          <p14:tracePt t="3461" x="3500438" y="2376488"/>
          <p14:tracePt t="3464" x="3540125" y="2360613"/>
          <p14:tracePt t="3465" x="3563938" y="2360613"/>
          <p14:tracePt t="3468" x="3571875" y="2352675"/>
          <p14:tracePt t="3473" x="3611563" y="2336800"/>
          <p14:tracePt t="3476" x="3643313" y="2328863"/>
          <p14:tracePt t="3480" x="3651250" y="2328863"/>
          <p14:tracePt t="3485" x="3692525" y="2328863"/>
          <p14:tracePt t="3488" x="3708400" y="2320925"/>
          <p14:tracePt t="3492" x="3732213" y="2320925"/>
          <p14:tracePt t="3495" x="3740150" y="2320925"/>
          <p14:tracePt t="3498" x="3771900" y="2312988"/>
          <p14:tracePt t="3507" x="3795713" y="2312988"/>
          <p14:tracePt t="3510" x="3827463" y="2312988"/>
          <p14:tracePt t="3512" x="3835400" y="2320925"/>
          <p14:tracePt t="3516" x="3843338" y="2320925"/>
          <p14:tracePt t="3524" x="3875088" y="2320925"/>
          <p14:tracePt t="3527" x="3875088" y="2328863"/>
          <p14:tracePt t="3536" x="3875088" y="2336800"/>
          <p14:tracePt t="3578" x="3883025" y="2336800"/>
          <p14:tracePt t="3585" x="3890963" y="2336800"/>
          <p14:tracePt t="3588" x="3898900" y="2336800"/>
          <p14:tracePt t="3596" x="3898900" y="2344738"/>
          <p14:tracePt t="3600" x="3906838" y="2344738"/>
          <p14:tracePt t="3604" x="3906838" y="2352675"/>
          <p14:tracePt t="3614" x="3930650" y="2360613"/>
          <p14:tracePt t="3618" x="3938588" y="2368550"/>
          <p14:tracePt t="3627" x="3946525" y="2392363"/>
          <p14:tracePt t="3630" x="3946525" y="2400300"/>
          <p14:tracePt t="3637" x="3970338" y="2416175"/>
          <p14:tracePt t="3645" x="3978275" y="2424113"/>
          <p14:tracePt t="3649" x="3978275" y="2432050"/>
          <p14:tracePt t="3658" x="3978275" y="2447925"/>
          <p14:tracePt t="3668" x="3978275" y="2455863"/>
          <p14:tracePt t="3681" x="3978275" y="2463800"/>
          <p14:tracePt t="3750" x="3970338" y="2471738"/>
          <p14:tracePt t="3753" x="3962400" y="2479675"/>
          <p14:tracePt t="3755" x="3962400" y="2487613"/>
          <p14:tracePt t="3758" x="3954463" y="2495550"/>
          <p14:tracePt t="3766" x="3938588" y="2519363"/>
          <p14:tracePt t="3769" x="3922713" y="2535238"/>
          <p14:tracePt t="3771" x="3922713" y="2543175"/>
          <p14:tracePt t="3779" x="3906838" y="2566988"/>
          <p14:tracePt t="3785" x="3890963" y="2592388"/>
          <p14:tracePt t="3791" x="3883025" y="2608263"/>
          <p14:tracePt t="3795" x="3875088" y="2616200"/>
          <p14:tracePt t="3797" x="3875088" y="2624138"/>
          <p14:tracePt t="3804" x="3859213" y="2640013"/>
          <p14:tracePt t="3806" x="3859213" y="2647950"/>
          <p14:tracePt t="3808" x="3851275" y="2655888"/>
          <p14:tracePt t="3819" x="3843338" y="2671763"/>
          <p14:tracePt t="3824" x="3843338" y="2679700"/>
          <p14:tracePt t="3826" x="3835400" y="2687638"/>
          <p14:tracePt t="3831" x="3827463" y="2695575"/>
          <p14:tracePt t="3835" x="3827463" y="2703513"/>
          <p14:tracePt t="3837" x="3819525" y="2703513"/>
          <p14:tracePt t="3843" x="3811588" y="2703513"/>
          <p14:tracePt t="3853" x="3803650" y="2703513"/>
          <p14:tracePt t="3874" x="3795713" y="2703513"/>
          <p14:tracePt t="3884" x="3787775" y="2703513"/>
          <p14:tracePt t="3888" x="3779838" y="2703513"/>
          <p14:tracePt t="3891" x="3771900" y="2703513"/>
          <p14:tracePt t="3897" x="3756025" y="2711450"/>
          <p14:tracePt t="3901" x="3748088" y="2711450"/>
          <p14:tracePt t="3904" x="3740150" y="2711450"/>
          <p14:tracePt t="3909" x="3732213" y="2711450"/>
          <p14:tracePt t="3914" x="3724275" y="2711450"/>
          <p14:tracePt t="3919" x="3716338" y="2711450"/>
          <p14:tracePt t="3935" x="3716338" y="2703513"/>
          <p14:tracePt t="3938" x="3716338" y="2695575"/>
          <p14:tracePt t="3946" x="3724275" y="2679700"/>
          <p14:tracePt t="3952" x="3732213" y="2671763"/>
          <p14:tracePt t="3958" x="3748088" y="2671763"/>
          <p14:tracePt t="3962" x="3756025" y="2655888"/>
          <p14:tracePt t="3970" x="3771900" y="2640013"/>
          <p14:tracePt t="3979" x="3779838" y="2624138"/>
          <p14:tracePt t="3984" x="3787775" y="2608263"/>
          <p14:tracePt t="3990" x="3803650" y="2592388"/>
          <p14:tracePt t="3994" x="3811588" y="2592388"/>
          <p14:tracePt t="4001" x="3819525" y="2566988"/>
          <p14:tracePt t="4003" x="3827463" y="2566988"/>
          <p14:tracePt t="4012" x="3859213" y="2543175"/>
          <p14:tracePt t="4021" x="3898900" y="2519363"/>
          <p14:tracePt t="4024" x="3930650" y="2511425"/>
          <p14:tracePt t="4035" x="4011613" y="2487613"/>
          <p14:tracePt t="4041" x="4059238" y="2471738"/>
          <p14:tracePt t="4045" x="4114800" y="2471738"/>
          <p14:tracePt t="4051" x="4154488" y="2463800"/>
          <p14:tracePt t="4053" x="4162425" y="2463800"/>
          <p14:tracePt t="4058" x="4210050" y="2447925"/>
          <p14:tracePt t="4061" x="4233863" y="2447925"/>
          <p14:tracePt t="4063" x="4249738" y="2439988"/>
          <p14:tracePt t="4064" x="4257675" y="2439988"/>
          <p14:tracePt t="4075" x="4297363" y="2439988"/>
          <p14:tracePt t="4078" x="4313238" y="2432050"/>
          <p14:tracePt t="4080" x="4337050" y="2432050"/>
          <p14:tracePt t="4082" x="4352925" y="2424113"/>
          <p14:tracePt t="4083" x="4362450" y="2424113"/>
          <p14:tracePt t="4093" x="4402138" y="2408238"/>
          <p14:tracePt t="4096" x="4410075" y="2400300"/>
          <p14:tracePt t="4100" x="4418013" y="2392363"/>
          <p14:tracePt t="4108" x="4441825" y="2392363"/>
          <p14:tracePt t="4218" x="4433888" y="2392363"/>
          <p14:tracePt t="4224" x="4418013" y="2392363"/>
          <p14:tracePt t="4230" x="4410075" y="2392363"/>
          <p14:tracePt t="4238" x="4402138" y="2392363"/>
          <p14:tracePt t="4247" x="4362450" y="2408238"/>
          <p14:tracePt t="4256" x="4344988" y="2416175"/>
          <p14:tracePt t="4265" x="4297363" y="2416175"/>
          <p14:tracePt t="4272" x="4281488" y="2424113"/>
          <p14:tracePt t="4278" x="4265613" y="2424113"/>
          <p14:tracePt t="4287" x="4233863" y="2424113"/>
          <p14:tracePt t="4294" x="4202113" y="2432050"/>
          <p14:tracePt t="4303" x="4186238" y="2432050"/>
          <p14:tracePt t="4309" x="4162425" y="2432050"/>
          <p14:tracePt t="4317" x="4130675" y="2432050"/>
          <p14:tracePt t="4325" x="4106863" y="2432050"/>
          <p14:tracePt t="4332" x="4090988" y="2432050"/>
          <p14:tracePt t="4341" x="4067175" y="2424113"/>
          <p14:tracePt t="4347" x="4051300" y="2424113"/>
          <p14:tracePt t="4354" x="4035425" y="2424113"/>
          <p14:tracePt t="4360" x="4019550" y="2416175"/>
          <p14:tracePt t="4369" x="3994150" y="2400300"/>
          <p14:tracePt t="4377" x="3978275" y="2392363"/>
          <p14:tracePt t="4381" x="3962400" y="2392363"/>
          <p14:tracePt t="4389" x="3954463" y="2384425"/>
          <p14:tracePt t="4394" x="3938588" y="2384425"/>
          <p14:tracePt t="4399" x="3938588" y="2376488"/>
          <p14:tracePt t="4404" x="3930650" y="2376488"/>
          <p14:tracePt t="4409" x="3922713" y="2376488"/>
          <p14:tracePt t="4417" x="3906838" y="2368550"/>
          <p14:tracePt t="4423" x="3898900" y="2368550"/>
          <p14:tracePt t="4462" x="3898900" y="2360613"/>
          <p14:tracePt t="4496" x="3890963" y="2360613"/>
          <p14:tracePt t="4641" x="3906838" y="2368550"/>
          <p14:tracePt t="4648" x="3922713" y="2368550"/>
          <p14:tracePt t="4667" x="3930650" y="2368550"/>
          <p14:tracePt t="4671" x="3930650" y="2376488"/>
          <p14:tracePt t="4738" x="3938588" y="2376488"/>
          <p14:tracePt t="4749" x="3954463" y="2376488"/>
          <p14:tracePt t="4761" x="3970338" y="2376488"/>
          <p14:tracePt t="4772" x="3978275" y="2368550"/>
          <p14:tracePt t="4778" x="3986213" y="2368550"/>
          <p14:tracePt t="5013" x="3994150" y="2368550"/>
          <p14:tracePt t="5016" x="4002088" y="2368550"/>
          <p14:tracePt t="5018" x="4011613" y="2376488"/>
          <p14:tracePt t="5025" x="4019550" y="2376488"/>
          <p14:tracePt t="5033" x="4035425" y="2384425"/>
          <p14:tracePt t="5043" x="4051300" y="2392363"/>
          <p14:tracePt t="5046" x="4059238" y="2392363"/>
          <p14:tracePt t="5055" x="4083050" y="2392363"/>
          <p14:tracePt t="5059" x="4090988" y="2392363"/>
          <p14:tracePt t="5063" x="4098925" y="2392363"/>
          <p14:tracePt t="5068" x="4130675" y="2400300"/>
          <p14:tracePt t="5077" x="4162425" y="2400300"/>
          <p14:tracePt t="5088" x="4202113" y="2408238"/>
          <p14:tracePt t="5092" x="4225925" y="2416175"/>
          <p14:tracePt t="5101" x="4273550" y="2416175"/>
          <p14:tracePt t="5111" x="4305300" y="2424113"/>
          <p14:tracePt t="5115" x="4313238" y="2424113"/>
          <p14:tracePt t="5124" x="4329113" y="2424113"/>
          <p14:tracePt t="5127" x="4337050" y="2424113"/>
          <p14:tracePt t="5138" x="4362450" y="2424113"/>
          <p14:tracePt t="5150" x="4402138" y="2424113"/>
          <p14:tracePt t="5154" x="4410075" y="2424113"/>
          <p14:tracePt t="5163" x="4433888" y="2416175"/>
          <p14:tracePt t="5172" x="4449763" y="2408238"/>
          <p14:tracePt t="5178" x="4457700" y="2400300"/>
          <p14:tracePt t="5182" x="4465638" y="2400300"/>
          <p14:tracePt t="5186" x="4465638" y="2392363"/>
          <p14:tracePt t="5192" x="4481513" y="2392363"/>
          <p14:tracePt t="5196" x="4497388" y="2392363"/>
          <p14:tracePt t="5204" x="4497388" y="2384425"/>
          <p14:tracePt t="5266" x="4489450" y="2384425"/>
          <p14:tracePt t="5270" x="4481513" y="2376488"/>
          <p14:tracePt t="5275" x="4457700" y="2368550"/>
          <p14:tracePt t="5284" x="4433888" y="2360613"/>
          <p14:tracePt t="5287" x="4418013" y="2360613"/>
          <p14:tracePt t="5296" x="4402138" y="2360613"/>
          <p14:tracePt t="5298" x="4394200" y="2360613"/>
          <p14:tracePt t="5307" x="4370388" y="2360613"/>
          <p14:tracePt t="5318" x="4337050" y="2360613"/>
          <p14:tracePt t="5320" x="4329113" y="2360613"/>
          <p14:tracePt t="5322" x="4321175" y="2360613"/>
          <p14:tracePt t="5326" x="4305300" y="2368550"/>
          <p14:tracePt t="5334" x="4289425" y="2376488"/>
          <p14:tracePt t="5343" x="4265613" y="2384425"/>
          <p14:tracePt t="5348" x="4249738" y="2384425"/>
          <p14:tracePt t="5354" x="4233863" y="2384425"/>
          <p14:tracePt t="5358" x="4225925" y="2384425"/>
          <p14:tracePt t="5366" x="4210050" y="2384425"/>
          <p14:tracePt t="5386" x="4202113" y="2384425"/>
          <p14:tracePt t="5396" x="4186238" y="2384425"/>
          <p14:tracePt t="5408" x="4178300" y="2384425"/>
          <p14:tracePt t="5417" x="4170363" y="2384425"/>
          <p14:tracePt t="5423" x="4162425" y="2384425"/>
          <p14:tracePt t="5429" x="4154488" y="2384425"/>
          <p14:tracePt t="5469" x="4154488" y="2392363"/>
          <p14:tracePt t="5477" x="4154488" y="2400300"/>
          <p14:tracePt t="5481" x="4146550" y="2400300"/>
          <p14:tracePt t="5487" x="4146550" y="2416175"/>
          <p14:tracePt t="5495" x="4138613" y="2424113"/>
          <p14:tracePt t="5496" x="4138613" y="2432050"/>
          <p14:tracePt t="5504" x="4130675" y="2447925"/>
          <p14:tracePt t="5512" x="4122738" y="2455863"/>
          <p14:tracePt t="5519" x="4114800" y="2455863"/>
          <p14:tracePt t="5527" x="4098925" y="2479675"/>
          <p14:tracePt t="5536" x="4075113" y="2487613"/>
          <p14:tracePt t="5546" x="4051300" y="2495550"/>
          <p14:tracePt t="5551" x="4043363" y="2503488"/>
          <p14:tracePt t="5560" x="4035425" y="2511425"/>
          <p14:tracePt t="5635" x="4027488" y="2511425"/>
          <p14:tracePt t="5694" x="4019550" y="2511425"/>
          <p14:tracePt t="5705" x="4011613" y="2511425"/>
          <p14:tracePt t="5709" x="4002088" y="2511425"/>
          <p14:tracePt t="5712" x="3994150" y="2511425"/>
          <p14:tracePt t="5869" x="4002088" y="2511425"/>
          <p14:tracePt t="5873" x="4011613" y="2511425"/>
          <p14:tracePt t="5876" x="4019550" y="2511425"/>
          <p14:tracePt t="5888" x="4027488" y="2511425"/>
          <p14:tracePt t="5990" x="4027488" y="2503488"/>
          <p14:tracePt t="5992" x="4035425" y="2503488"/>
          <p14:tracePt t="5994" x="4043363" y="2495550"/>
          <p14:tracePt t="5997" x="4051300" y="2487613"/>
          <p14:tracePt t="6000" x="4059238" y="2479675"/>
          <p14:tracePt t="6009" x="4075113" y="2463800"/>
          <p14:tracePt t="6013" x="4090988" y="2455863"/>
          <p14:tracePt t="6015" x="4090988" y="2447925"/>
          <p14:tracePt t="6024" x="4122738" y="2424113"/>
          <p14:tracePt t="6032" x="4130675" y="2408238"/>
          <p14:tracePt t="6037" x="4146550" y="2408238"/>
          <p14:tracePt t="6041" x="4154488" y="2400300"/>
          <p14:tracePt t="6048" x="4178300" y="2384425"/>
          <p14:tracePt t="6056" x="4194175" y="2368550"/>
          <p14:tracePt t="6066" x="4217988" y="2368550"/>
          <p14:tracePt t="6070" x="4217988" y="2360613"/>
          <p14:tracePt t="6558" x="4217988" y="2376488"/>
          <p14:tracePt t="6563" x="4217988" y="2384425"/>
          <p14:tracePt t="6569" x="4217988" y="2392363"/>
          <p14:tracePt t="6579" x="4217988" y="2408238"/>
          <p14:tracePt t="6591" x="4217988" y="2439988"/>
          <p14:tracePt t="6600" x="4217988" y="2463800"/>
          <p14:tracePt t="6608" x="4217988" y="2487613"/>
          <p14:tracePt t="6615" x="4225925" y="2519363"/>
          <p14:tracePt t="6629" x="4249738" y="2559050"/>
          <p14:tracePt t="6635" x="4249738" y="2566988"/>
          <p14:tracePt t="6641" x="4249738" y="2584450"/>
          <p14:tracePt t="6646" x="4249738" y="2592388"/>
          <p14:tracePt t="6654" x="4249738" y="2600325"/>
          <p14:tracePt t="6662" x="4249738" y="2608263"/>
          <p14:tracePt t="6667" x="4249738" y="2624138"/>
          <p14:tracePt t="6670" x="4257675" y="2624138"/>
          <p14:tracePt t="6678" x="4257675" y="2632075"/>
          <p14:tracePt t="6683" x="4257675" y="2640013"/>
          <p14:tracePt t="6690" x="4257675" y="2655888"/>
          <p14:tracePt t="6695" x="4257675" y="2663825"/>
          <p14:tracePt t="6711" x="4257675" y="2679700"/>
          <p14:tracePt t="6716" x="4257675" y="2687638"/>
          <p14:tracePt t="6732" x="4249738" y="2695575"/>
          <p14:tracePt t="6828" x="4241800" y="2695575"/>
          <p14:tracePt t="6844" x="4233863" y="2695575"/>
          <p14:tracePt t="6972" x="4241800" y="2695575"/>
          <p14:tracePt t="6989" x="4249738" y="2695575"/>
          <p14:tracePt t="7007" x="4257675" y="2695575"/>
          <p14:tracePt t="7011" x="4273550" y="2687638"/>
          <p14:tracePt t="7022" x="4281488" y="2687638"/>
          <p14:tracePt t="7027" x="4289425" y="2687638"/>
          <p14:tracePt t="7035" x="4305300" y="2687638"/>
          <p14:tracePt t="7044" x="4313238" y="2687638"/>
          <p14:tracePt t="7057" x="4313238" y="2695575"/>
          <p14:tracePt t="7064" x="4321175" y="2695575"/>
          <p14:tracePt t="7325" x="4313238" y="2695575"/>
          <p14:tracePt t="7664" x="4313238" y="2687638"/>
          <p14:tracePt t="7674" x="4297363" y="2671763"/>
          <p14:tracePt t="7679" x="4297363" y="2663825"/>
          <p14:tracePt t="7697" x="4305300" y="2655888"/>
          <p14:tracePt t="7710" x="4313238" y="2655888"/>
          <p14:tracePt t="7738" x="4321175" y="2647950"/>
          <p14:tracePt t="7747" x="4329113" y="2647950"/>
          <p14:tracePt t="7752" x="4337050" y="2640013"/>
          <p14:tracePt t="7762" x="4321175" y="2640013"/>
          <p14:tracePt t="7811" x="4329113" y="2640013"/>
          <p14:tracePt t="7833" x="4321175" y="2640013"/>
          <p14:tracePt t="7839" x="4321175" y="2647950"/>
          <p14:tracePt t="8589" x="4329113" y="2647950"/>
          <p14:tracePt t="8596" x="4337050" y="2647950"/>
          <p14:tracePt t="8606" x="4344988" y="2647950"/>
          <p14:tracePt t="8708" x="4344988" y="2640013"/>
          <p14:tracePt t="8716" x="4362450" y="2632075"/>
          <p14:tracePt t="8724" x="4378325" y="2624138"/>
          <p14:tracePt t="8730" x="4378325" y="2616200"/>
          <p14:tracePt t="8737" x="4386263" y="2616200"/>
          <p14:tracePt t="8750" x="4394200" y="2616200"/>
          <p14:tracePt t="8761" x="4402138" y="2616200"/>
          <p14:tracePt t="8812" x="4402138" y="2608263"/>
          <p14:tracePt t="8881" x="4402138" y="2600325"/>
          <p14:tracePt t="9005" x="4410075" y="2592388"/>
          <p14:tracePt t="9012" x="4418013" y="2592388"/>
          <p14:tracePt t="9018" x="4433888" y="2584450"/>
          <p14:tracePt t="9024" x="4441825" y="2584450"/>
          <p14:tracePt t="9029" x="4449763" y="2584450"/>
          <p14:tracePt t="9042" x="4465638" y="2584450"/>
          <p14:tracePt t="9046" x="4473575" y="2584450"/>
          <p14:tracePt t="9058" x="4481513" y="2584450"/>
          <p14:tracePt t="9067" x="4497388" y="2584450"/>
          <p14:tracePt t="9072" x="4505325" y="2584450"/>
          <p14:tracePt t="9247" x="4513263" y="2616200"/>
          <p14:tracePt t="9254" x="4529138" y="2632075"/>
          <p14:tracePt t="9265" x="4552950" y="2671763"/>
          <p14:tracePt t="9273" x="4560888" y="2687638"/>
          <p14:tracePt t="9279" x="4576763" y="2695575"/>
          <p14:tracePt t="9292" x="4584700" y="2719388"/>
          <p14:tracePt t="9300" x="4600575" y="2751138"/>
          <p14:tracePt t="9310" x="4608513" y="2751138"/>
          <p14:tracePt t="9319" x="4608513" y="2759075"/>
          <p14:tracePt t="9328" x="4608513" y="2774950"/>
          <p14:tracePt t="9337" x="4608513" y="2782888"/>
          <p14:tracePt t="9347" x="4616450" y="2782888"/>
          <p14:tracePt t="9351" x="4616450" y="2790825"/>
          <p14:tracePt t="9360" x="4616450" y="2798763"/>
          <p14:tracePt t="9370" x="4616450" y="2814638"/>
          <p14:tracePt t="9383" x="4600575" y="2822575"/>
          <p14:tracePt t="9390" x="4592638" y="2822575"/>
          <p14:tracePt t="9438" x="4584700" y="2822575"/>
          <p14:tracePt t="9588" x="4576763" y="2822575"/>
          <p14:tracePt t="9634" x="4568825" y="2822575"/>
          <p14:tracePt t="9641" x="4560888" y="2822575"/>
          <p14:tracePt t="9651" x="4552950" y="2822575"/>
          <p14:tracePt t="9675" x="4537075" y="2822575"/>
          <p14:tracePt t="9687" x="4529138" y="2822575"/>
          <p14:tracePt t="9691" x="4521200" y="2822575"/>
          <p14:tracePt t="9694" x="4521200" y="2830513"/>
          <p14:tracePt t="9759" x="4521200" y="2838450"/>
          <p14:tracePt t="9765" x="4521200" y="2846388"/>
          <p14:tracePt t="9769" x="4521200" y="2854325"/>
          <p14:tracePt t="9779" x="4513263" y="2862263"/>
          <p14:tracePt t="9787" x="4505325" y="2870200"/>
          <p14:tracePt t="9799" x="4505325" y="2878138"/>
          <p14:tracePt t="10396" x="4497388" y="2862263"/>
          <p14:tracePt t="10403" x="4489450" y="2846388"/>
          <p14:tracePt t="10408" x="4489450" y="2838450"/>
          <p14:tracePt t="10415" x="4481513" y="2822575"/>
          <p14:tracePt t="10421" x="4481513" y="2814638"/>
          <p14:tracePt t="10428" x="4473575" y="2798763"/>
          <p14:tracePt t="10435" x="4473575" y="2774950"/>
          <p14:tracePt t="10443" x="4465638" y="2751138"/>
          <p14:tracePt t="10453" x="4457700" y="2727325"/>
          <p14:tracePt t="10461" x="4449763" y="2703513"/>
          <p14:tracePt t="10467" x="4449763" y="2687638"/>
          <p14:tracePt t="10473" x="4441825" y="2679700"/>
          <p14:tracePt t="10477" x="4441825" y="2671763"/>
          <p14:tracePt t="10480" x="4441825" y="2663825"/>
          <p14:tracePt t="10484" x="4441825" y="2655888"/>
          <p14:tracePt t="10488" x="4441825" y="2647950"/>
          <p14:tracePt t="10504" x="4433888" y="2647950"/>
          <p14:tracePt t="10609" x="4425950" y="2640013"/>
          <p14:tracePt t="10617" x="4410075" y="2640013"/>
          <p14:tracePt t="10630" x="4402138" y="2632075"/>
          <p14:tracePt t="10640" x="4394200" y="2616200"/>
          <p14:tracePt t="10646" x="4386263" y="2608263"/>
          <p14:tracePt t="10651" x="4378325" y="2608263"/>
          <p14:tracePt t="10661" x="4378325" y="2600325"/>
          <p14:tracePt t="10667" x="4370388" y="2584450"/>
          <p14:tracePt t="10680" x="4370388" y="2576513"/>
          <p14:tracePt t="10785" x="4362450" y="2576513"/>
          <p14:tracePt t="10793" x="4344988" y="2576513"/>
          <p14:tracePt t="10801" x="4337050" y="2576513"/>
          <p14:tracePt t="10808" x="4329113" y="2576513"/>
          <p14:tracePt t="10817" x="4313238" y="2576513"/>
          <p14:tracePt t="10821" x="4305300" y="2576513"/>
          <p14:tracePt t="10832" x="4297363" y="2576513"/>
          <p14:tracePt t="10836" x="4289425" y="2576513"/>
          <p14:tracePt t="10848" x="4265613" y="2576513"/>
          <p14:tracePt t="10860" x="4249738" y="2566988"/>
          <p14:tracePt t="10866" x="4241800" y="2566988"/>
          <p14:tracePt t="10880" x="4233863" y="2566988"/>
          <p14:tracePt t="10895" x="4225925" y="2566988"/>
          <p14:tracePt t="10897" x="4217988" y="2566988"/>
          <p14:tracePt t="10901" x="4210050" y="2566988"/>
          <p14:tracePt t="10908" x="4210050" y="2576513"/>
          <p14:tracePt t="10915" x="4202113" y="2576513"/>
          <p14:tracePt t="10924" x="4202113" y="2592388"/>
          <p14:tracePt t="10930" x="4194175" y="2600325"/>
          <p14:tracePt t="10935" x="4194175" y="2608263"/>
          <p14:tracePt t="10937" x="4186238" y="2608263"/>
          <p14:tracePt t="10945" x="4178300" y="2616200"/>
          <p14:tracePt t="10960" x="4186238" y="2632075"/>
          <p14:tracePt t="10964" x="4178300" y="2632075"/>
          <p14:tracePt t="10970" x="4178300" y="2640013"/>
          <p14:tracePt t="10981" x="4170363" y="2647950"/>
          <p14:tracePt t="10987" x="4170363" y="2663825"/>
          <p14:tracePt t="10991" x="4162425" y="2671763"/>
          <p14:tracePt t="11000" x="4146550" y="2679700"/>
          <p14:tracePt t="11006" x="4146550" y="2695575"/>
          <p14:tracePt t="11013" x="4146550" y="2711450"/>
          <p14:tracePt t="11018" x="4146550" y="2719388"/>
          <p14:tracePt t="11022" x="4138613" y="2719388"/>
          <p14:tracePt t="11024" x="4138613" y="2727325"/>
          <p14:tracePt t="11031" x="4138613" y="2735263"/>
          <p14:tracePt t="11054" x="4138613" y="2743200"/>
          <p14:tracePt t="11062" x="4138613" y="2751138"/>
          <p14:tracePt t="11066" x="4138613" y="2767013"/>
          <p14:tracePt t="11076" x="4162425" y="2782888"/>
          <p14:tracePt t="11081" x="4170363" y="2782888"/>
          <p14:tracePt t="11088" x="4202113" y="2806700"/>
          <p14:tracePt t="11094" x="4233863" y="2838450"/>
          <p14:tracePt t="11097" x="4249738" y="2846388"/>
          <p14:tracePt t="11100" x="4265613" y="2854325"/>
          <p14:tracePt t="11102" x="4265613" y="2862263"/>
          <p14:tracePt t="11103" x="4281488" y="2870200"/>
          <p14:tracePt t="11104" x="4289425" y="2870200"/>
          <p14:tracePt t="11105" x="4297363" y="2878138"/>
          <p14:tracePt t="11108" x="4313238" y="2886075"/>
          <p14:tracePt t="11111" x="4321175" y="2886075"/>
          <p14:tracePt t="11115" x="4329113" y="2901950"/>
          <p14:tracePt t="11122" x="4362450" y="2909888"/>
          <p14:tracePt t="11125" x="4370388" y="2919413"/>
          <p14:tracePt t="11127" x="4386263" y="2927350"/>
          <p14:tracePt t="11130" x="4394200" y="2935288"/>
          <p14:tracePt t="11138" x="4418013" y="2943225"/>
          <p14:tracePt t="11145" x="4441825" y="2943225"/>
          <p14:tracePt t="11149" x="4449763" y="2943225"/>
          <p14:tracePt t="11159" x="4473575" y="2943225"/>
          <p14:tracePt t="11164" x="4481513" y="2951163"/>
          <p14:tracePt t="11168" x="4505325" y="2951163"/>
          <p14:tracePt t="11172" x="4521200" y="2951163"/>
          <p14:tracePt t="11178" x="4545013" y="2951163"/>
          <p14:tracePt t="11182" x="4560888" y="2951163"/>
          <p14:tracePt t="11191" x="4584700" y="2951163"/>
          <p14:tracePt t="11196" x="4592638" y="2951163"/>
          <p14:tracePt t="11200" x="4608513" y="2951163"/>
          <p14:tracePt t="11204" x="4624388" y="2943225"/>
          <p14:tracePt t="11212" x="4648200" y="2935288"/>
          <p14:tracePt t="11216" x="4656138" y="2927350"/>
          <p14:tracePt t="11221" x="4672013" y="2909888"/>
          <p14:tracePt t="11225" x="4695825" y="2901950"/>
          <p14:tracePt t="11233" x="4729163" y="2870200"/>
          <p14:tracePt t="11242" x="4760913" y="2822575"/>
          <p14:tracePt t="11246" x="4768850" y="2814638"/>
          <p14:tracePt t="11258" x="4808538" y="2751138"/>
          <p14:tracePt t="11264" x="4848225" y="2679700"/>
          <p14:tracePt t="11267" x="4848225" y="2671763"/>
          <p14:tracePt t="11275" x="4879975" y="2608263"/>
          <p14:tracePt t="11279" x="4887913" y="2566988"/>
          <p14:tracePt t="11282" x="4903788" y="2543175"/>
          <p14:tracePt t="11284" x="4903788" y="2535238"/>
          <p14:tracePt t="11292" x="4911725" y="2487613"/>
          <p14:tracePt t="11296" x="4927600" y="2455863"/>
          <p14:tracePt t="11299" x="4927600" y="2432050"/>
          <p14:tracePt t="11309" x="4927600" y="2392363"/>
          <p14:tracePt t="11314" x="4927600" y="2376488"/>
          <p14:tracePt t="11317" x="4927600" y="2368550"/>
          <p14:tracePt t="11319" x="4927600" y="2360613"/>
          <p14:tracePt t="11327" x="4927600" y="2328863"/>
          <p14:tracePt t="11337" x="4911725" y="2320925"/>
          <p14:tracePt t="11341" x="4903788" y="2297113"/>
          <p14:tracePt t="11348" x="4887913" y="2289175"/>
          <p14:tracePt t="11358" x="4864100" y="2273300"/>
          <p14:tracePt t="11360" x="4856163" y="2257425"/>
          <p14:tracePt t="11369" x="4832350" y="2257425"/>
          <p14:tracePt t="11376" x="4816475" y="2249488"/>
          <p14:tracePt t="11381" x="4800600" y="2249488"/>
          <p14:tracePt t="11406" x="4792663" y="2249488"/>
          <p14:tracePt t="11449" x="4784725" y="2249488"/>
          <p14:tracePt t="11460" x="4768850" y="2265363"/>
          <p14:tracePt t="11465" x="4760913" y="2281238"/>
          <p14:tracePt t="11474" x="4760913" y="2297113"/>
          <p14:tracePt t="11480" x="4760913" y="2312988"/>
          <p14:tracePt t="11488" x="4752975" y="2352675"/>
          <p14:tracePt t="11493" x="4752975" y="2360613"/>
          <p14:tracePt t="11501" x="4752975" y="2392363"/>
          <p14:tracePt t="11511" x="4760913" y="2432050"/>
          <p14:tracePt t="11521" x="4784725" y="2471738"/>
          <p14:tracePt t="11528" x="4784725" y="2487613"/>
          <p14:tracePt t="11537" x="4800600" y="2503488"/>
          <p14:tracePt t="11544" x="4816475" y="2527300"/>
          <p14:tracePt t="11555" x="4824413" y="2543175"/>
          <p14:tracePt t="11558" x="4824413" y="2551113"/>
          <p14:tracePt t="11568" x="4832350" y="2559050"/>
          <p14:tracePt t="11700" x="4832350" y="2566988"/>
          <p14:tracePt t="11709" x="4832350" y="2584450"/>
          <p14:tracePt t="11715" x="4832350" y="2600325"/>
          <p14:tracePt t="11721" x="4832350" y="2608263"/>
          <p14:tracePt t="11728" x="4832350" y="2624138"/>
          <p14:tracePt t="11735" x="4832350" y="2632075"/>
          <p14:tracePt t="11751" x="4832350" y="2647950"/>
          <p14:tracePt t="11762" x="4832350" y="2663825"/>
          <p14:tracePt t="11785" x="4824413" y="2663825"/>
          <p14:tracePt t="11952" x="4824413" y="2671763"/>
          <p14:tracePt t="11961" x="4824413" y="2695575"/>
          <p14:tracePt t="11966" x="4824413" y="2703513"/>
          <p14:tracePt t="11971" x="4832350" y="2703513"/>
          <p14:tracePt t="11980" x="4848225" y="2719388"/>
          <p14:tracePt t="11992" x="4887913" y="2751138"/>
          <p14:tracePt t="12002" x="4919663" y="2774950"/>
          <p14:tracePt t="12010" x="4943475" y="2798763"/>
          <p14:tracePt t="12022" x="4983163" y="2838450"/>
          <p14:tracePt t="12032" x="5014913" y="2886075"/>
          <p14:tracePt t="12041" x="5046663" y="2919413"/>
          <p14:tracePt t="12054" x="5127625" y="2982913"/>
          <p14:tracePt t="12067" x="5207000" y="3038475"/>
          <p14:tracePt t="12078" x="5294313" y="3078163"/>
          <p14:tracePt t="12090" x="5389563" y="3117850"/>
          <p14:tracePt t="12102" x="5502275" y="3157538"/>
          <p14:tracePt t="12113" x="5541963" y="3165475"/>
          <p14:tracePt t="12126" x="5621338" y="3181350"/>
          <p14:tracePt t="12134" x="5661025" y="3181350"/>
          <p14:tracePt t="12141" x="5684838" y="3181350"/>
          <p14:tracePt t="12147" x="5692775" y="3181350"/>
          <p14:tracePt t="12165" x="5692775" y="3173413"/>
          <p14:tracePt t="12282" x="5692775" y="3165475"/>
          <p14:tracePt t="12298" x="5676900" y="3157538"/>
          <p14:tracePt t="12305" x="5661025" y="3141663"/>
          <p14:tracePt t="12313" x="5645150" y="3133725"/>
          <p14:tracePt t="12321" x="5613400" y="3133725"/>
          <p14:tracePt t="12328" x="5597525" y="3133725"/>
          <p14:tracePt t="12334" x="5589588" y="3133725"/>
          <p14:tracePt t="12339" x="5581650" y="3133725"/>
          <p14:tracePt t="12344" x="5573713" y="3133725"/>
          <p14:tracePt t="12349" x="5565775" y="3133725"/>
          <p14:tracePt t="12357" x="5549900" y="3133725"/>
          <p14:tracePt t="12363" x="5541963" y="3141663"/>
          <p14:tracePt t="12371" x="5518150" y="3157538"/>
          <p14:tracePt t="12377" x="5478463" y="3165475"/>
          <p14:tracePt t="12388" x="5430838" y="3189288"/>
          <p14:tracePt t="12398" x="5373688" y="3213100"/>
          <p14:tracePt t="12408" x="5302250" y="3244850"/>
          <p14:tracePt t="12420" x="5214938" y="3270250"/>
          <p14:tracePt t="12429" x="5183188" y="3278188"/>
          <p14:tracePt t="12440" x="5080000" y="3317875"/>
          <p14:tracePt t="12452" x="4991100" y="3349625"/>
          <p14:tracePt t="12464" x="4903788" y="3381375"/>
          <p14:tracePt t="12474" x="4800600" y="3413125"/>
          <p14:tracePt t="12486" x="4687888" y="3452813"/>
          <p14:tracePt t="12498" x="4521200" y="3524250"/>
          <p14:tracePt t="12510" x="4297363" y="3605213"/>
          <p14:tracePt t="12522" x="4051300" y="3660775"/>
          <p14:tracePt t="12533" x="3748088" y="3724275"/>
          <p14:tracePt t="12545" x="3460750" y="3779838"/>
          <p14:tracePt t="12556" x="3157538" y="3827463"/>
          <p14:tracePt t="12568" x="2870200" y="3859213"/>
          <p14:tracePt t="12579" x="2590800" y="3898900"/>
          <p14:tracePt t="12592" x="2360613" y="3930650"/>
          <p14:tracePt t="12601" x="2239963" y="3963988"/>
          <p14:tracePt t="12609" x="2208213" y="3963988"/>
          <p14:tracePt t="12615" x="2176463" y="3971925"/>
          <p14:tracePt t="12624" x="2160588" y="3987800"/>
          <p14:tracePt t="12632" x="2152650" y="3987800"/>
          <p14:tracePt t="12637" x="2144713" y="3987800"/>
          <p14:tracePt t="12643" x="2136775" y="3987800"/>
          <p14:tracePt t="12649" x="2081213" y="3995738"/>
          <p14:tracePt t="12657" x="2025650" y="4003675"/>
          <p14:tracePt t="12663" x="1993900" y="4011613"/>
          <p14:tracePt t="12672" x="1881188" y="4019550"/>
          <p14:tracePt t="12677" x="1873250" y="4019550"/>
          <p14:tracePt t="12689" x="1690688" y="4051300"/>
          <p14:tracePt t="12705" x="1490663" y="4098925"/>
          <p14:tracePt t="12716" x="1387475" y="4138613"/>
          <p14:tracePt t="12732" x="1316038" y="4225925"/>
          <p14:tracePt t="12741" x="1300163" y="4265613"/>
          <p14:tracePt t="12753" x="1308100" y="4346575"/>
          <p14:tracePt t="12760" x="1331913" y="4386263"/>
          <p14:tracePt t="12772" x="1379538" y="4457700"/>
          <p14:tracePt t="12784" x="1427163" y="4505325"/>
          <p14:tracePt t="12795" x="1530350" y="4568825"/>
          <p14:tracePt t="12805" x="1595438" y="4592638"/>
          <p14:tracePt t="12818" x="1714500" y="4616450"/>
          <p14:tracePt t="12825" x="1770063" y="4616450"/>
          <p14:tracePt t="12837" x="1912938" y="4608513"/>
          <p14:tracePt t="12850" x="2073275" y="4568825"/>
          <p14:tracePt t="12864" x="2305050" y="4473575"/>
          <p14:tracePt t="12875" x="2511425" y="4418013"/>
          <p14:tracePt t="12888" x="2751138" y="4306888"/>
          <p14:tracePt t="12901" x="2917825" y="4225925"/>
          <p14:tracePt t="12914" x="3117850" y="4114800"/>
          <p14:tracePt t="12924" x="3228975" y="4043363"/>
          <p14:tracePt t="12937" x="3381375" y="3922713"/>
          <p14:tracePt t="12949" x="3468688" y="3843338"/>
          <p14:tracePt t="12960" x="3587750" y="3732213"/>
          <p14:tracePt t="12973" x="3700463" y="3605213"/>
          <p14:tracePt t="12984" x="3803650" y="3500438"/>
          <p14:tracePt t="12996" x="3914775" y="3389313"/>
          <p14:tracePt t="13008" x="4083050" y="3205163"/>
          <p14:tracePt t="13019" x="4210050" y="3078163"/>
          <p14:tracePt t="13032" x="4337050" y="2951163"/>
          <p14:tracePt t="13041" x="4425950" y="2846388"/>
          <p14:tracePt t="13052" x="4513263" y="2727325"/>
          <p14:tracePt t="13063" x="4537075" y="2655888"/>
          <p14:tracePt t="13070" x="4552950" y="2624138"/>
          <p14:tracePt t="13077" x="4552950" y="2600325"/>
          <p14:tracePt t="13083" x="4552950" y="2592388"/>
          <p14:tracePt t="13090" x="4552950" y="2584450"/>
          <p14:tracePt t="13095" x="4552950" y="2576513"/>
          <p14:tracePt t="13987" x="4560888" y="2576513"/>
          <p14:tracePt t="13996" x="4576763" y="2576513"/>
          <p14:tracePt t="14005" x="4608513" y="2559050"/>
          <p14:tracePt t="14019" x="4624388" y="2551113"/>
          <p14:tracePt t="14047" x="4632325" y="2551113"/>
          <p14:tracePt t="14056" x="4640263" y="2551113"/>
          <p14:tracePt t="14067" x="4648200" y="2551113"/>
          <p14:tracePt t="14101" x="4656138" y="2543175"/>
          <p14:tracePt t="14110" x="4664075" y="2543175"/>
          <p14:tracePt t="14331" x="4664075" y="2535238"/>
          <p14:tracePt t="14409" x="4656138" y="2535238"/>
          <p14:tracePt t="14417" x="4640263" y="2535238"/>
          <p14:tracePt t="14428" x="4640263" y="2527300"/>
          <p14:tracePt t="14439" x="4624388" y="2527300"/>
          <p14:tracePt t="14450" x="4600575" y="2519363"/>
          <p14:tracePt t="14460" x="4576763" y="2511425"/>
          <p14:tracePt t="14467" x="4560888" y="2511425"/>
          <p14:tracePt t="14478" x="4537075" y="2511425"/>
          <p14:tracePt t="14482" x="4505325" y="2511425"/>
          <p14:tracePt t="14490" x="4465638" y="2511425"/>
          <p14:tracePt t="14492" x="4449763" y="2519363"/>
          <p14:tracePt t="14495" x="4433888" y="2519363"/>
          <p14:tracePt t="14497" x="4418013" y="2527300"/>
          <p14:tracePt t="14499" x="4410075" y="2527300"/>
          <p14:tracePt t="14501" x="4402138" y="2527300"/>
          <p14:tracePt t="14508" x="4370388" y="2535238"/>
          <p14:tracePt t="14512" x="4337050" y="2535238"/>
          <p14:tracePt t="14521" x="4297363" y="2551113"/>
          <p14:tracePt t="14525" x="4281488" y="2551113"/>
          <p14:tracePt t="14533" x="4249738" y="2559050"/>
          <p14:tracePt t="14542" x="4241800" y="2559050"/>
          <p14:tracePt t="14545" x="4225925" y="2559050"/>
          <p14:tracePt t="14556" x="4210050" y="2551113"/>
          <p14:tracePt t="14562" x="4170363" y="2551113"/>
          <p14:tracePt t="14564" x="4162425" y="2551113"/>
          <p14:tracePt t="14569" x="4154488" y="2551113"/>
          <p14:tracePt t="14573" x="4138613" y="2551113"/>
          <p14:tracePt t="14578" x="4122738" y="2543175"/>
          <p14:tracePt t="14582" x="4106863" y="2543175"/>
          <p14:tracePt t="14590" x="4083050" y="2543175"/>
          <p14:tracePt t="14598" x="4059238" y="2543175"/>
          <p14:tracePt t="14605" x="4051300" y="2543175"/>
          <p14:tracePt t="14616" x="4035425" y="2535238"/>
          <p14:tracePt t="14623" x="4027488" y="2535238"/>
          <p14:tracePt t="14631" x="4019550" y="2535238"/>
          <p14:tracePt t="14635" x="4011613" y="2527300"/>
          <p14:tracePt t="14646" x="3986213" y="2527300"/>
          <p14:tracePt t="14654" x="3978275" y="2527300"/>
          <p14:tracePt t="14657" x="3970338" y="2527300"/>
          <p14:tracePt t="14662" x="3954463" y="2527300"/>
          <p14:tracePt t="14667" x="3946525" y="2527300"/>
          <p14:tracePt t="14675" x="3922713" y="2527300"/>
          <p14:tracePt t="14686" x="3914775" y="2519363"/>
          <p14:tracePt t="14692" x="3906838" y="2519363"/>
          <p14:tracePt t="14695" x="3883025" y="2519363"/>
          <p14:tracePt t="14699" x="3875088" y="2511425"/>
          <p14:tracePt t="14709" x="3859213" y="2511425"/>
          <p14:tracePt t="14715" x="3843338" y="2503488"/>
          <p14:tracePt t="14721" x="3835400" y="2495550"/>
          <p14:tracePt t="14726" x="3819525" y="2487613"/>
          <p14:tracePt t="14728" x="3811588" y="2487613"/>
          <p14:tracePt t="14738" x="3795713" y="2479675"/>
          <p14:tracePt t="14741" x="3787775" y="2471738"/>
          <p14:tracePt t="14753" x="3771900" y="2463800"/>
          <p14:tracePt t="14757" x="3756025" y="2455863"/>
          <p14:tracePt t="14763" x="3740150" y="2447925"/>
          <p14:tracePt t="14772" x="3724275" y="2439988"/>
          <p14:tracePt t="14784" x="3716338" y="2439988"/>
          <p14:tracePt t="14794" x="3700463" y="2432050"/>
          <p14:tracePt t="14799" x="3692525" y="2432050"/>
          <p14:tracePt t="14814" x="3692525" y="2424113"/>
          <p14:tracePt t="14819" x="3692525" y="2416175"/>
          <p14:tracePt t="14825" x="3684588" y="2416175"/>
          <p14:tracePt t="14836" x="3676650" y="2408238"/>
          <p14:tracePt t="14845" x="3668713" y="2408238"/>
          <p14:tracePt t="14848" x="3660775" y="2408238"/>
          <p14:tracePt t="14857" x="3660775" y="2400300"/>
          <p14:tracePt t="14868" x="3660775" y="2384425"/>
          <p14:tracePt t="14878" x="3660775" y="2368550"/>
          <p14:tracePt t="14893" x="3684588" y="2344738"/>
          <p14:tracePt t="14898" x="3692525" y="2336800"/>
          <p14:tracePt t="14900" x="3708400" y="2336800"/>
          <p14:tracePt t="14903" x="3716338" y="2336800"/>
          <p14:tracePt t="14911" x="3748088" y="2328863"/>
          <p14:tracePt t="14920" x="3779838" y="2312988"/>
          <p14:tracePt t="14929" x="3803650" y="2312988"/>
          <p14:tracePt t="14931" x="3811588" y="2312988"/>
          <p14:tracePt t="14940" x="3819525" y="2312988"/>
          <p14:tracePt t="14942" x="3827463" y="2312988"/>
          <p14:tracePt t="14951" x="3843338" y="2305050"/>
          <p14:tracePt t="14961" x="3851275" y="2305050"/>
          <p14:tracePt t="14963" x="3859213" y="2305050"/>
          <p14:tracePt t="14973" x="3859213" y="2312988"/>
          <p14:tracePt t="14983" x="3875088" y="2312988"/>
          <p14:tracePt t="14992" x="3883025" y="2312988"/>
          <p14:tracePt t="15003" x="3890963" y="2312988"/>
          <p14:tracePt t="15077" x="3898900" y="2312988"/>
          <p14:tracePt t="15088" x="3890963" y="2312988"/>
          <p14:tracePt t="15093" x="3883025" y="2320925"/>
          <p14:tracePt t="15096" x="3867150" y="2328863"/>
          <p14:tracePt t="15099" x="3859213" y="2328863"/>
          <p14:tracePt t="15107" x="3827463" y="2344738"/>
          <p14:tracePt t="15110" x="3819525" y="2352675"/>
          <p14:tracePt t="15112" x="3803650" y="2352675"/>
          <p14:tracePt t="15113" x="3795713" y="2360613"/>
          <p14:tracePt t="15122" x="3771900" y="2360613"/>
          <p14:tracePt t="15126" x="3763963" y="2368550"/>
          <p14:tracePt t="15129" x="3740150" y="2368550"/>
          <p14:tracePt t="15131" x="3724275" y="2384425"/>
          <p14:tracePt t="15132" x="3716338" y="2384425"/>
          <p14:tracePt t="15140" x="3692525" y="2392363"/>
          <p14:tracePt t="15144" x="3676650" y="2392363"/>
          <p14:tracePt t="15146" x="3668713" y="2400300"/>
          <p14:tracePt t="15148" x="3660775" y="2400300"/>
          <p14:tracePt t="15155" x="3651250" y="2400300"/>
          <p14:tracePt t="15161" x="3635375" y="2400300"/>
          <p14:tracePt t="15165" x="3627438" y="2400300"/>
          <p14:tracePt t="15168" x="3619500" y="2400300"/>
          <p14:tracePt t="15173" x="3611563" y="2408238"/>
          <p14:tracePt t="15177" x="3603625" y="2408238"/>
          <p14:tracePt t="15182" x="3595688" y="2416175"/>
          <p14:tracePt t="15193" x="3587750" y="2424113"/>
          <p14:tracePt t="15201" x="3579813" y="2424113"/>
          <p14:tracePt t="15206" x="3563938" y="2432050"/>
          <p14:tracePt t="15214" x="3556000" y="2432050"/>
          <p14:tracePt t="15216" x="3548063" y="2432050"/>
          <p14:tracePt t="15219" x="3548063" y="2439988"/>
          <p14:tracePt t="15226" x="3532188" y="2447925"/>
          <p14:tracePt t="15230" x="3516313" y="2455863"/>
          <p14:tracePt t="15239" x="3468688" y="2471738"/>
          <p14:tracePt t="15245" x="3421063" y="2503488"/>
          <p14:tracePt t="15249" x="3397250" y="2519363"/>
          <p14:tracePt t="15251" x="3373438" y="2527300"/>
          <p14:tracePt t="15258" x="3308350" y="2576513"/>
          <p14:tracePt t="15266" x="3260725" y="2624138"/>
          <p14:tracePt t="15273" x="3213100" y="2671763"/>
          <p14:tracePt t="15278" x="3157538" y="2743200"/>
          <p14:tracePt t="15280" x="3133725" y="2767013"/>
          <p14:tracePt t="15288" x="3086100" y="2838450"/>
          <p14:tracePt t="15290" x="3030538" y="2901950"/>
          <p14:tracePt t="15292" x="3022600" y="2927350"/>
          <p14:tracePt t="15304" x="2894013" y="3046413"/>
          <p14:tracePt t="15309" x="2774950" y="3157538"/>
          <p14:tracePt t="15313" x="2711450" y="3205163"/>
          <p14:tracePt t="15315" x="2655888" y="3244850"/>
          <p14:tracePt t="15317" x="2647950" y="3262313"/>
          <p14:tracePt t="15328" x="2543175" y="3349625"/>
          <p14:tracePt t="15330" x="2527300" y="3365500"/>
          <p14:tracePt t="15332" x="2487613" y="3405188"/>
          <p14:tracePt t="15334" x="2479675" y="3405188"/>
          <p14:tracePt t="15340" x="2463800" y="3444875"/>
          <p14:tracePt t="15346" x="2447925" y="3460750"/>
          <p14:tracePt t="15349" x="2432050" y="3492500"/>
          <p14:tracePt t="15360" x="2432050" y="3524250"/>
          <p14:tracePt t="15362" x="2432050" y="3532188"/>
          <p14:tracePt t="15375" x="2432050" y="3540125"/>
          <p14:tracePt t="15379" x="2432050" y="3548063"/>
          <p14:tracePt t="15385" x="2432050" y="3556000"/>
          <p14:tracePt t="15412" x="2432050" y="3563938"/>
          <p14:tracePt t="15427" x="2432050" y="3571875"/>
          <p14:tracePt t="15432" x="2432050" y="3579813"/>
          <p14:tracePt t="15434" x="2432050" y="3595688"/>
          <p14:tracePt t="15438" x="2432050" y="3605213"/>
          <p14:tracePt t="15441" x="2432050" y="3613150"/>
          <p14:tracePt t="15448" x="2432050" y="3621088"/>
          <p14:tracePt t="15450" x="2432050" y="3629025"/>
          <p14:tracePt t="15459" x="2439988" y="3644900"/>
          <p14:tracePt t="15463" x="2447925" y="3652838"/>
          <p14:tracePt t="15472" x="2463800" y="3676650"/>
          <p14:tracePt t="15480" x="2495550" y="3684588"/>
          <p14:tracePt t="15485" x="2511425" y="3684588"/>
          <p14:tracePt t="15491" x="2559050" y="3684588"/>
          <p14:tracePt t="15494" x="2566988" y="3684588"/>
          <p14:tracePt t="15496" x="2616200" y="3684588"/>
          <p14:tracePt t="15499" x="2624138" y="3684588"/>
          <p14:tracePt t="15507" x="2679700" y="3684588"/>
          <p14:tracePt t="15511" x="2727325" y="3676650"/>
          <p14:tracePt t="15515" x="2782888" y="3660775"/>
          <p14:tracePt t="15520" x="2822575" y="3652838"/>
          <p14:tracePt t="15529" x="2870200" y="3644900"/>
          <p14:tracePt t="15533" x="2894013" y="3644900"/>
          <p14:tracePt t="15543" x="2933700" y="3636963"/>
          <p14:tracePt t="15547" x="2933700" y="3629025"/>
          <p14:tracePt t="15551" x="2967038" y="3621088"/>
          <p14:tracePt t="15562" x="2982913" y="3613150"/>
          <p14:tracePt t="15565" x="2990850" y="3613150"/>
          <p14:tracePt t="15567" x="2998788" y="3613150"/>
          <p14:tracePt t="15628" x="2982913" y="3613150"/>
          <p14:tracePt t="15631" x="2974975" y="3613150"/>
          <p14:tracePt t="15635" x="2949575" y="3621088"/>
          <p14:tracePt t="15637" x="2933700" y="3629025"/>
          <p14:tracePt t="15638" x="2925763" y="3636963"/>
          <p14:tracePt t="15649" x="2830513" y="3660775"/>
          <p14:tracePt t="15652" x="2767013" y="3676650"/>
          <p14:tracePt t="15653" x="2743200" y="3692525"/>
          <p14:tracePt t="15666" x="2624138" y="3740150"/>
          <p14:tracePt t="15670" x="2535238" y="3787775"/>
          <p14:tracePt t="15673" x="2511425" y="3803650"/>
          <p14:tracePt t="15683" x="2384425" y="3890963"/>
          <p14:tracePt t="15686" x="2376488" y="3898900"/>
          <p14:tracePt t="15688" x="2320925" y="3938588"/>
          <p14:tracePt t="15699" x="2192338" y="4051300"/>
          <p14:tracePt t="15702" x="2128838" y="4114800"/>
          <p14:tracePt t="15706" x="2081213" y="4170363"/>
          <p14:tracePt t="15711" x="2033588" y="4233863"/>
          <p14:tracePt t="15716" x="2001838" y="4291013"/>
          <p14:tracePt t="15719" x="1978025" y="4322763"/>
          <p14:tracePt t="15723" x="1954213" y="4370388"/>
          <p14:tracePt t="15725" x="1946275" y="4402138"/>
          <p14:tracePt t="15728" x="1938338" y="4410075"/>
          <p14:tracePt t="15735" x="1905000" y="4473575"/>
          <p14:tracePt t="15739" x="1897063" y="4521200"/>
          <p14:tracePt t="15748" x="1881188" y="4560888"/>
          <p14:tracePt t="15754" x="1873250" y="4592638"/>
          <p14:tracePt t="15758" x="1873250" y="4608513"/>
          <p14:tracePt t="15767" x="1873250" y="4616450"/>
          <p14:tracePt t="15783" x="1881188" y="4616450"/>
          <p14:tracePt t="15793" x="1897063" y="4624388"/>
          <p14:tracePt t="15817" x="1905000" y="4624388"/>
          <p14:tracePt t="15821" x="1930400" y="4624388"/>
          <p14:tracePt t="15824" x="1938338" y="4616450"/>
          <p14:tracePt t="15827" x="1962150" y="4616450"/>
          <p14:tracePt t="15831" x="1993900" y="4608513"/>
          <p14:tracePt t="15834" x="2017713" y="4600575"/>
          <p14:tracePt t="15837" x="2089150" y="4584700"/>
          <p14:tracePt t="15838" x="2097088" y="4584700"/>
          <p14:tracePt t="15848" x="2200275" y="4552950"/>
          <p14:tracePt t="15851" x="2344738" y="4505325"/>
          <p14:tracePt t="15860" x="2463800" y="4481513"/>
          <p14:tracePt t="15863" x="2519363" y="4465638"/>
          <p14:tracePt t="15866" x="2598738" y="4441825"/>
          <p14:tracePt t="15867" x="2655888" y="4425950"/>
          <p14:tracePt t="15868" x="2663825" y="4425950"/>
          <p14:tracePt t="15872" x="2703513" y="4425950"/>
          <p14:tracePt t="15879" x="2798763" y="4394200"/>
          <p14:tracePt t="15882" x="2830513" y="4394200"/>
          <p14:tracePt t="15887" x="2878138" y="4386263"/>
          <p14:tracePt t="15895" x="2949575" y="4362450"/>
          <p14:tracePt t="15898" x="2957513" y="4362450"/>
          <p14:tracePt t="15902" x="2982913" y="4362450"/>
          <p14:tracePt t="15908" x="2998788" y="4362450"/>
          <p14:tracePt t="15917" x="3006725" y="4362450"/>
          <p14:tracePt t="15922" x="3014663" y="4362450"/>
          <p14:tracePt t="16203" x="3006725" y="4362450"/>
          <p14:tracePt t="16284" x="2998788" y="4362450"/>
          <p14:tracePt t="16291" x="2990850" y="4362450"/>
          <p14:tracePt t="16299" x="2974975" y="4362450"/>
          <p14:tracePt t="16314" x="2941638" y="4354513"/>
          <p14:tracePt t="16325" x="2886075" y="4354513"/>
          <p14:tracePt t="16333" x="2854325" y="4362450"/>
          <p14:tracePt t="16344" x="2782888" y="4378325"/>
          <p14:tracePt t="16356" x="2719388" y="4394200"/>
          <p14:tracePt t="16366" x="2671763" y="4394200"/>
          <p14:tracePt t="16375" x="2632075" y="4394200"/>
          <p14:tracePt t="16382" x="2624138" y="4402138"/>
          <p14:tracePt t="16389" x="2590800" y="4410075"/>
          <p14:tracePt t="16400" x="2559050" y="4418013"/>
          <p14:tracePt t="16408" x="2527300" y="4425950"/>
          <p14:tracePt t="16422" x="2463800" y="4433888"/>
          <p14:tracePt t="16432" x="2400300" y="4457700"/>
          <p14:tracePt t="16437" x="2400300" y="4449763"/>
          <p14:tracePt t="16444" x="2392363" y="4449763"/>
          <p14:tracePt t="16461" x="2360613" y="4449763"/>
          <p14:tracePt t="16470" x="2352675" y="4449763"/>
          <p14:tracePt t="16482" x="2328863" y="4449763"/>
          <p14:tracePt t="16491" x="2320925" y="4441825"/>
          <p14:tracePt t="16497" x="2312988" y="4433888"/>
          <p14:tracePt t="16510" x="2297113" y="4418013"/>
          <p14:tracePt t="16519" x="2289175" y="4410075"/>
          <p14:tracePt t="16527" x="2289175" y="4394200"/>
          <p14:tracePt t="16530" x="2281238" y="4394200"/>
          <p14:tracePt t="16535" x="2281238" y="4386263"/>
          <p14:tracePt t="16538" x="2281238" y="4378325"/>
          <p14:tracePt t="16543" x="2265363" y="4378325"/>
          <p14:tracePt t="16549" x="2255838" y="4378325"/>
          <p14:tracePt t="16568" x="2255838" y="4370388"/>
          <p14:tracePt t="16741" x="2255838" y="4354513"/>
          <p14:tracePt t="16746" x="2255838" y="4346575"/>
          <p14:tracePt t="16754" x="2265363" y="4330700"/>
          <p14:tracePt t="16759" x="2273300" y="4314825"/>
          <p14:tracePt t="16765" x="2281238" y="4306888"/>
          <p14:tracePt t="16951" x="2289175" y="4306888"/>
          <p14:tracePt t="16959" x="2305050" y="4314825"/>
          <p14:tracePt t="16970" x="2336800" y="4330700"/>
          <p14:tracePt t="16975" x="2344738" y="4330700"/>
          <p14:tracePt t="16988" x="2352675" y="4338638"/>
          <p14:tracePt t="16995" x="2376488" y="4338638"/>
          <p14:tracePt t="17011" x="2384425" y="4346575"/>
          <p14:tracePt t="17014" x="2392363" y="4354513"/>
          <p14:tracePt t="17021" x="2400300" y="4354513"/>
          <p14:tracePt t="17028" x="2408238" y="4362450"/>
          <p14:tracePt t="17036" x="2416175" y="4362450"/>
          <p14:tracePt t="17041" x="2416175" y="4370388"/>
          <p14:tracePt t="17048" x="2424113" y="4370388"/>
          <p14:tracePt t="17053" x="2447925" y="4370388"/>
          <p14:tracePt t="17057" x="2447925" y="4378325"/>
          <p14:tracePt t="17061" x="2455863" y="4386263"/>
          <p14:tracePt t="17064" x="2471738" y="4386263"/>
          <p14:tracePt t="17067" x="2479675" y="4394200"/>
          <p14:tracePt t="17070" x="2479675" y="4402138"/>
          <p14:tracePt t="17073" x="2487613" y="4402138"/>
          <p14:tracePt t="17076" x="2495550" y="4402138"/>
          <p14:tracePt t="17079" x="2503488" y="4410075"/>
          <p14:tracePt t="17080" x="2511425" y="4410075"/>
          <p14:tracePt t="17089" x="2527300" y="4425950"/>
          <p14:tracePt t="17094" x="2543175" y="4433888"/>
          <p14:tracePt t="17100" x="2566988" y="4457700"/>
          <p14:tracePt t="17105" x="2582863" y="4465638"/>
          <p14:tracePt t="17113" x="2606675" y="4489450"/>
          <p14:tracePt t="17123" x="2640013" y="4505325"/>
          <p14:tracePt t="17126" x="2640013" y="4513263"/>
          <p14:tracePt t="17133" x="2655888" y="4537075"/>
          <p14:tracePt t="17142" x="2671763" y="4545013"/>
          <p14:tracePt t="17145" x="2679700" y="4552950"/>
          <p14:tracePt t="17154" x="2695575" y="4576763"/>
          <p14:tracePt t="17162" x="2711450" y="4576763"/>
          <p14:tracePt t="17166" x="2711450" y="4584700"/>
          <p14:tracePt t="17174" x="2727325" y="4600575"/>
          <p14:tracePt t="17178" x="2735263" y="4600575"/>
          <p14:tracePt t="17183" x="2743200" y="4616450"/>
          <p14:tracePt t="17187" x="2743200" y="4624388"/>
          <p14:tracePt t="17195" x="2759075" y="4633913"/>
          <p14:tracePt t="17204" x="2774950" y="4649788"/>
          <p14:tracePt t="17215" x="2774950" y="4657725"/>
          <p14:tracePt t="17298" x="2767013" y="4657725"/>
          <p14:tracePt t="17301" x="2759075" y="4657725"/>
          <p14:tracePt t="17307" x="2751138" y="4657725"/>
          <p14:tracePt t="17324" x="2743200" y="4657725"/>
          <p14:tracePt t="17332" x="2735263" y="4657725"/>
          <p14:tracePt t="17334" x="2727325" y="4657725"/>
          <p14:tracePt t="17694" x="2719388" y="4657725"/>
          <p14:tracePt t="17708" x="2711450" y="4649788"/>
          <p14:tracePt t="17716" x="2695575" y="4641850"/>
          <p14:tracePt t="17727" x="2687638" y="4633913"/>
          <p14:tracePt t="17733" x="2687638" y="4624388"/>
          <p14:tracePt t="17743" x="2679700" y="4624388"/>
          <p14:tracePt t="17752" x="2671763" y="4624388"/>
          <p14:tracePt t="17755" x="2671763" y="4616450"/>
          <p14:tracePt t="17758" x="2663825" y="4616450"/>
          <p14:tracePt t="17771" x="2663825" y="4608513"/>
          <p14:tracePt t="17781" x="2655888" y="4608513"/>
          <p14:tracePt t="17854" x="2647950" y="4608513"/>
          <p14:tracePt t="17861" x="2647950" y="4600575"/>
          <p14:tracePt t="17870" x="2647950" y="4592638"/>
          <p14:tracePt t="17880" x="2624138" y="4576763"/>
          <p14:tracePt t="17887" x="2624138" y="4568825"/>
          <p14:tracePt t="17896" x="2624138" y="4545013"/>
          <p14:tracePt t="17901" x="2624138" y="4537075"/>
          <p14:tracePt t="17913" x="2624138" y="4513263"/>
          <p14:tracePt t="17916" x="2616200" y="4513263"/>
          <p14:tracePt t="17918" x="2616200" y="4505325"/>
          <p14:tracePt t="17927" x="2616200" y="4497388"/>
          <p14:tracePt t="17935" x="2616200" y="4489450"/>
          <p14:tracePt t="17943" x="2616200" y="4481513"/>
          <p14:tracePt t="17952" x="2616200" y="4473575"/>
          <p14:tracePt t="18011" x="2616200" y="4465638"/>
          <p14:tracePt t="18015" x="2606675" y="4465638"/>
          <p14:tracePt t="18024" x="2606675" y="4457700"/>
          <p14:tracePt t="18027" x="2606675" y="4449763"/>
          <p14:tracePt t="18034" x="2606675" y="4433888"/>
          <p14:tracePt t="18041" x="2606675" y="4425950"/>
          <p14:tracePt t="18045" x="2606675" y="4418013"/>
          <p14:tracePt t="18052" x="2606675" y="4402138"/>
          <p14:tracePt t="18058" x="2616200" y="4402138"/>
          <p14:tracePt t="18062" x="2616200" y="4386263"/>
          <p14:tracePt t="18067" x="2616200" y="4378325"/>
          <p14:tracePt t="18074" x="2616200" y="4362450"/>
          <p14:tracePt t="18082" x="2624138" y="4346575"/>
          <p14:tracePt t="18085" x="2632075" y="4338638"/>
          <p14:tracePt t="18088" x="2632075" y="4330700"/>
          <p14:tracePt t="18095" x="2640013" y="4322763"/>
          <p14:tracePt t="18103" x="2640013" y="4306888"/>
          <p14:tracePt t="18108" x="2640013" y="4298950"/>
          <p14:tracePt t="18124" x="2647950" y="4298950"/>
          <p14:tracePt t="18129" x="2647950" y="4291013"/>
          <p14:tracePt t="18162" x="2647950" y="4281488"/>
          <p14:tracePt t="18240" x="2655888" y="4281488"/>
          <p14:tracePt t="18254" x="2663825" y="4273550"/>
          <p14:tracePt t="18269" x="2671763" y="4265613"/>
          <p14:tracePt t="18281" x="2679700" y="4265613"/>
          <p14:tracePt t="18288" x="2695575" y="4257675"/>
          <p14:tracePt t="18300" x="2711450" y="4257675"/>
          <p14:tracePt t="18351" x="2711450" y="4249738"/>
          <p14:tracePt t="18355" x="2719388" y="4249738"/>
          <p14:tracePt t="18361" x="2727325" y="4241800"/>
          <p14:tracePt t="18369" x="2743200" y="4233863"/>
          <p14:tracePt t="18379" x="2743200" y="4225925"/>
          <p14:tracePt t="18391" x="2759075" y="4210050"/>
          <p14:tracePt t="18400" x="2767013" y="4194175"/>
          <p14:tracePt t="18406" x="2774950" y="4194175"/>
          <p14:tracePt t="18412" x="2774950" y="4186238"/>
          <p14:tracePt t="18420" x="2774950" y="4170363"/>
          <p14:tracePt t="18422" x="2774950" y="4162425"/>
          <p14:tracePt t="18428" x="2782888" y="4162425"/>
          <p14:tracePt t="18433" x="2806700" y="4154488"/>
          <p14:tracePt t="18442" x="2806700" y="4146550"/>
          <p14:tracePt t="18445" x="2806700" y="4138613"/>
          <p14:tracePt t="18454" x="2822575" y="4130675"/>
          <p14:tracePt t="18462" x="2838450" y="4122738"/>
          <p14:tracePt t="18482" x="2846388" y="4122738"/>
          <p14:tracePt t="18484" x="2862263" y="4122738"/>
          <p14:tracePt t="18489" x="2870200" y="4122738"/>
          <p14:tracePt t="18501" x="2886075" y="4122738"/>
          <p14:tracePt t="18510" x="2909888" y="4114800"/>
          <p14:tracePt t="18519" x="2933700" y="4106863"/>
          <p14:tracePt t="18529" x="2974975" y="4090988"/>
          <p14:tracePt t="18533" x="2998788" y="4083050"/>
          <p14:tracePt t="18542" x="3022600" y="4075113"/>
          <p14:tracePt t="18548" x="3046413" y="4059238"/>
          <p14:tracePt t="18551" x="3054350" y="4059238"/>
          <p14:tracePt t="18555" x="3054350" y="4051300"/>
          <p14:tracePt t="18562" x="3070225" y="4051300"/>
          <p14:tracePt t="18590" x="3070225" y="4043363"/>
          <p14:tracePt t="18593" x="3078163" y="4043363"/>
          <p14:tracePt t="18737" x="3078163" y="4051300"/>
          <p14:tracePt t="18747" x="3078163" y="4067175"/>
          <p14:tracePt t="18755" x="3070225" y="4106863"/>
          <p14:tracePt t="18761" x="3062288" y="4114800"/>
          <p14:tracePt t="18771" x="3054350" y="4146550"/>
          <p14:tracePt t="18780" x="3046413" y="4154488"/>
          <p14:tracePt t="18785" x="3046413" y="4170363"/>
          <p14:tracePt t="18789" x="3038475" y="4178300"/>
          <p14:tracePt t="18795" x="3030538" y="4186238"/>
          <p14:tracePt t="18799" x="3022600" y="4186238"/>
          <p14:tracePt t="18804" x="3014663" y="4194175"/>
          <p14:tracePt t="18810" x="3006725" y="4202113"/>
          <p14:tracePt t="18815" x="2998788" y="4210050"/>
          <p14:tracePt t="18823" x="2990850" y="4217988"/>
          <p14:tracePt t="18833" x="2974975" y="4225925"/>
          <p14:tracePt t="18838" x="2967038" y="4225925"/>
          <p14:tracePt t="18842" x="2967038" y="4233863"/>
          <p14:tracePt t="18851" x="2949575" y="4249738"/>
          <p14:tracePt t="18857" x="2941638" y="4249738"/>
          <p14:tracePt t="18860" x="2933700" y="4257675"/>
          <p14:tracePt t="18864" x="2933700" y="4265613"/>
          <p14:tracePt t="18873" x="2917825" y="4291013"/>
          <p14:tracePt t="18876" x="2909888" y="4291013"/>
          <p14:tracePt t="18877" x="2909888" y="4298950"/>
          <p14:tracePt t="18887" x="2894013" y="4314825"/>
          <p14:tracePt t="18890" x="2886075" y="4322763"/>
          <p14:tracePt t="18894" x="2878138" y="4330700"/>
          <p14:tracePt t="18903" x="2870200" y="4346575"/>
          <p14:tracePt t="18907" x="2870200" y="4354513"/>
          <p14:tracePt t="18915" x="2854325" y="4362450"/>
          <p14:tracePt t="18927" x="2846388" y="4378325"/>
          <p14:tracePt t="18935" x="2846388" y="4386263"/>
          <p14:tracePt t="18945" x="2838450" y="4394200"/>
          <p14:tracePt t="18954" x="2830513" y="4402138"/>
          <p14:tracePt t="18958" x="2830513" y="4410075"/>
          <p14:tracePt t="18962" x="2830513" y="4418013"/>
          <p14:tracePt t="18982" x="2830513" y="4425950"/>
          <p14:tracePt t="19102" x="2830513" y="4433888"/>
          <p14:tracePt t="19115" x="2838450" y="4441825"/>
          <p14:tracePt t="19128" x="2838450" y="4449763"/>
          <p14:tracePt t="19136" x="2846388" y="4449763"/>
          <p14:tracePt t="19145" x="2854325" y="4449763"/>
          <p14:tracePt t="19173" x="2854325" y="4457700"/>
          <p14:tracePt t="19177" x="2862263" y="4457700"/>
          <p14:tracePt t="19205" x="2862263" y="4465638"/>
          <p14:tracePt t="19211" x="2862263" y="4473575"/>
          <p14:tracePt t="19220" x="2862263" y="4481513"/>
          <p14:tracePt t="19224" x="2862263" y="4489450"/>
          <p14:tracePt t="19233" x="2862263" y="4497388"/>
          <p14:tracePt t="19236" x="2862263" y="4505325"/>
          <p14:tracePt t="19245" x="2870200" y="4521200"/>
          <p14:tracePt t="19256" x="2870200" y="4529138"/>
          <p14:tracePt t="19264" x="2878138" y="4537075"/>
          <p14:tracePt t="19269" x="2878138" y="4545013"/>
          <p14:tracePt t="19273" x="2894013" y="4552950"/>
          <p14:tracePt t="19285" x="2894013" y="4560888"/>
          <p14:tracePt t="19295" x="2894013" y="4568825"/>
          <p14:tracePt t="19298" x="2901950" y="4568825"/>
          <p14:tracePt t="19307" x="2901950" y="4584700"/>
          <p14:tracePt t="19314" x="2909888" y="4592638"/>
          <p14:tracePt t="19319" x="2917825" y="4592638"/>
          <p14:tracePt t="19327" x="2917825" y="4608513"/>
          <p14:tracePt t="19332" x="2917825" y="4616450"/>
          <p14:tracePt t="19336" x="2917825" y="4624388"/>
          <p14:tracePt t="19339" x="2925763" y="4624388"/>
          <p14:tracePt t="19341" x="2925763" y="4633913"/>
          <p14:tracePt t="19349" x="2925763" y="4641850"/>
          <p14:tracePt t="19356" x="2933700" y="4657725"/>
          <p14:tracePt t="19368" x="2933700" y="4665663"/>
          <p14:tracePt t="19371" x="2941638" y="4665663"/>
          <p14:tracePt t="19378" x="2957513" y="4665663"/>
          <p14:tracePt t="19384" x="2967038" y="4665663"/>
          <p14:tracePt t="19399" x="2974975" y="4665663"/>
          <p14:tracePt t="19402" x="2982913" y="4665663"/>
          <p14:tracePt t="19405" x="2982913" y="4673600"/>
          <p14:tracePt t="19411" x="2990850" y="4673600"/>
          <p14:tracePt t="19418" x="2990850" y="4681538"/>
          <p14:tracePt t="19431" x="2998788" y="4681538"/>
          <p14:tracePt t="19440" x="3014663" y="4681538"/>
          <p14:tracePt t="19444" x="3022600" y="4681538"/>
          <p14:tracePt t="19455" x="3022600" y="4689475"/>
          <p14:tracePt t="19461" x="3030538" y="4689475"/>
          <p14:tracePt t="19475" x="3038475" y="4697413"/>
          <p14:tracePt t="19488" x="3046413" y="4697413"/>
          <p14:tracePt t="19508" x="3054350" y="4697413"/>
          <p14:tracePt t="19523" x="3054350" y="4705350"/>
          <p14:tracePt t="19527" x="3062288" y="4705350"/>
          <p14:tracePt t="19576" x="3070225" y="4705350"/>
          <p14:tracePt t="19588" x="3078163" y="4705350"/>
          <p14:tracePt t="19592" x="3086100" y="4705350"/>
          <p14:tracePt t="19599" x="3086100" y="4697413"/>
          <p14:tracePt t="19607" x="3094038" y="4689475"/>
          <p14:tracePt t="19612" x="3101975" y="4681538"/>
          <p14:tracePt t="19620" x="3125788" y="4673600"/>
          <p14:tracePt t="19628" x="3125788" y="4657725"/>
          <p14:tracePt t="19633" x="3133725" y="4657725"/>
          <p14:tracePt t="19638" x="3141663" y="4657725"/>
          <p14:tracePt t="19641" x="3149600" y="4649788"/>
          <p14:tracePt t="19649" x="3157538" y="4649788"/>
          <p14:tracePt t="19704" x="3165475" y="4649788"/>
          <p14:tracePt t="19709" x="3173413" y="4649788"/>
          <p14:tracePt t="19711" x="3181350" y="4649788"/>
          <p14:tracePt t="19714" x="3189288" y="4649788"/>
          <p14:tracePt t="19720" x="3213100" y="4649788"/>
          <p14:tracePt t="19723" x="3221038" y="4649788"/>
          <p14:tracePt t="19733" x="3244850" y="4649788"/>
          <p14:tracePt t="19736" x="3252788" y="4649788"/>
          <p14:tracePt t="19745" x="3260725" y="4649788"/>
          <p14:tracePt t="19821" x="3268663" y="4649788"/>
          <p14:tracePt t="19827" x="3268663" y="4657725"/>
          <p14:tracePt t="19831" x="3276600" y="4657725"/>
          <p14:tracePt t="19834" x="3284538" y="4665663"/>
          <p14:tracePt t="19848" x="3284538" y="4673600"/>
          <p14:tracePt t="19853" x="3292475" y="4673600"/>
          <p14:tracePt t="19868" x="3292475" y="4681538"/>
          <p14:tracePt t="19884" x="3292475" y="4689475"/>
          <p14:tracePt t="19991" x="3292475" y="4681538"/>
          <p14:tracePt t="20004" x="3284538" y="4673600"/>
          <p14:tracePt t="20014" x="3268663" y="4649788"/>
          <p14:tracePt t="20023" x="3260725" y="4641850"/>
          <p14:tracePt t="20029" x="3260725" y="4633913"/>
          <p14:tracePt t="20043" x="3236913" y="4616450"/>
          <p14:tracePt t="20048" x="3236913" y="4608513"/>
          <p14:tracePt t="20057" x="3236913" y="4600575"/>
          <p14:tracePt t="20065" x="3236913" y="4592638"/>
          <p14:tracePt t="20073" x="3236913" y="4584700"/>
          <p14:tracePt t="20081" x="3236913" y="4576763"/>
          <p14:tracePt t="20084" x="3228975" y="4576763"/>
          <p14:tracePt t="20122" x="3228975" y="4568825"/>
          <p14:tracePt t="20150" x="3228975" y="4560888"/>
          <p14:tracePt t="20155" x="3236913" y="4552950"/>
          <p14:tracePt t="20161" x="3244850" y="4545013"/>
          <p14:tracePt t="20166" x="3252788" y="4545013"/>
          <p14:tracePt t="20169" x="3252788" y="4537075"/>
          <p14:tracePt t="20173" x="3260725" y="4529138"/>
          <p14:tracePt t="20182" x="3284538" y="4521200"/>
          <p14:tracePt t="20189" x="3284538" y="4513263"/>
          <p14:tracePt t="20194" x="3292475" y="4513263"/>
          <p14:tracePt t="20202" x="3308350" y="4505325"/>
          <p14:tracePt t="20205" x="3317875" y="4505325"/>
          <p14:tracePt t="20216" x="3325813" y="4505325"/>
          <p14:tracePt t="20231" x="3333750" y="4505325"/>
          <p14:tracePt t="20235" x="3341688" y="4505325"/>
          <p14:tracePt t="20244" x="3349625" y="4505325"/>
          <p14:tracePt t="20266" x="3357563" y="4505325"/>
          <p14:tracePt t="20276" x="3365500" y="4505325"/>
          <p14:tracePt t="20283" x="3373438" y="4513263"/>
          <p14:tracePt t="20288" x="3381375" y="4513263"/>
          <p14:tracePt t="20293" x="3389313" y="4513263"/>
          <p14:tracePt t="20302" x="3397250" y="4513263"/>
          <p14:tracePt t="20315" x="3405188" y="4521200"/>
          <p14:tracePt t="20324" x="3413125" y="4521200"/>
          <p14:tracePt t="20374" x="3421063" y="4521200"/>
          <p14:tracePt t="20413" x="3421063" y="4513263"/>
          <p14:tracePt t="20419" x="3429000" y="4513263"/>
          <p14:tracePt t="20428" x="3429000" y="4505325"/>
          <p14:tracePt t="20431" x="3436938" y="4505325"/>
          <p14:tracePt t="20438" x="3444875" y="4505325"/>
          <p14:tracePt t="20442" x="3444875" y="4497388"/>
          <p14:tracePt t="20454" x="3444875" y="4481513"/>
          <p14:tracePt t="20457" x="3444875" y="4473575"/>
          <p14:tracePt t="20466" x="3452813" y="4465638"/>
          <p14:tracePt t="20469" x="3452813" y="4457700"/>
          <p14:tracePt t="20481" x="3452813" y="4449763"/>
          <p14:tracePt t="20488" x="3452813" y="4433888"/>
          <p14:tracePt t="20497" x="3452813" y="4425950"/>
          <p14:tracePt t="20509" x="3452813" y="4418013"/>
          <p14:tracePt t="20538" x="3452813" y="4410075"/>
          <p14:tracePt t="20544" x="3460750" y="4410075"/>
          <p14:tracePt t="20690" x="3468688" y="4410075"/>
          <p14:tracePt t="20697" x="3476625" y="4425950"/>
          <p14:tracePt t="20703" x="3476625" y="4433888"/>
          <p14:tracePt t="20708" x="3476625" y="4449763"/>
          <p14:tracePt t="20715" x="3484563" y="4449763"/>
          <p14:tracePt t="20724" x="3484563" y="4457700"/>
          <p14:tracePt t="20906" x="3476625" y="4457700"/>
          <p14:tracePt t="20911" x="3460750" y="4457700"/>
          <p14:tracePt t="20923" x="3444875" y="4457700"/>
          <p14:tracePt t="20932" x="3429000" y="4449763"/>
          <p14:tracePt t="20950" x="3397250" y="4441825"/>
          <p14:tracePt t="20957" x="3389313" y="4425950"/>
          <p14:tracePt t="20962" x="3381375" y="4425950"/>
          <p14:tracePt t="20970" x="3365500" y="4425950"/>
          <p14:tracePt t="20979" x="3357563" y="4425950"/>
          <p14:tracePt t="20981" x="3357563" y="4418013"/>
          <p14:tracePt t="20992" x="3349625" y="4418013"/>
          <p14:tracePt t="21004" x="3341688" y="4418013"/>
          <p14:tracePt t="21010" x="3333750" y="4418013"/>
          <p14:tracePt t="21018" x="3325813" y="4410075"/>
          <p14:tracePt t="21034" x="3317875" y="4402138"/>
          <p14:tracePt t="21044" x="3308350" y="4394200"/>
          <p14:tracePt t="21050" x="3300413" y="4394200"/>
          <p14:tracePt t="21054" x="3292475" y="4394200"/>
          <p14:tracePt t="21101" x="3292475" y="4386263"/>
          <p14:tracePt t="21113" x="3284538" y="4386263"/>
          <p14:tracePt t="21281" x="3276600" y="4386263"/>
          <p14:tracePt t="21288" x="3268663" y="4386263"/>
          <p14:tracePt t="21309" x="3276600" y="4386263"/>
          <p14:tracePt t="21361" x="3268663" y="4386263"/>
          <p14:tracePt t="21373" x="3260725" y="4386263"/>
          <p14:tracePt t="21464" x="3268663" y="4386263"/>
          <p14:tracePt t="21471" x="3276600" y="4386263"/>
          <p14:tracePt t="21478" x="3300413" y="4386263"/>
          <p14:tracePt t="21486" x="3317875" y="4402138"/>
          <p14:tracePt t="21496" x="3349625" y="4418013"/>
          <p14:tracePt t="21499" x="3357563" y="4418013"/>
          <p14:tracePt t="21506" x="3381375" y="4441825"/>
          <p14:tracePt t="21513" x="3397250" y="4449763"/>
          <p14:tracePt t="21518" x="3405188" y="4449763"/>
          <p14:tracePt t="21525" x="3413125" y="4449763"/>
          <p14:tracePt t="21807" x="3397250" y="4449763"/>
          <p14:tracePt t="21816" x="3373438" y="4449763"/>
          <p14:tracePt t="21826" x="3317875" y="4433888"/>
          <p14:tracePt t="21835" x="3252788" y="4418013"/>
          <p14:tracePt t="21846" x="3189288" y="4394200"/>
          <p14:tracePt t="21852" x="3149600" y="4386263"/>
          <p14:tracePt t="21859" x="3133725" y="4386263"/>
          <p14:tracePt t="21869" x="3078163" y="4354513"/>
          <p14:tracePt t="21875" x="3070225" y="4346575"/>
          <p14:tracePt t="21883" x="3054350" y="4346575"/>
          <p14:tracePt t="21888" x="3038475" y="4322763"/>
          <p14:tracePt t="21893" x="3030538" y="4314825"/>
          <p14:tracePt t="21897" x="3022600" y="4314825"/>
          <p14:tracePt t="21903" x="3014663" y="4306888"/>
          <p14:tracePt t="21912" x="3014663" y="4298950"/>
          <p14:tracePt t="21919" x="3006725" y="4298950"/>
          <p14:tracePt t="22156" x="3006725" y="4291013"/>
          <p14:tracePt t="22166" x="3006725" y="4273550"/>
          <p14:tracePt t="22173" x="2990850" y="4233863"/>
          <p14:tracePt t="22186" x="2974975" y="4194175"/>
          <p14:tracePt t="22199" x="2949575" y="4027488"/>
          <p14:tracePt t="22211" x="2957513" y="3875088"/>
          <p14:tracePt t="22224" x="2990850" y="3724275"/>
          <p14:tracePt t="22236" x="3054350" y="3571875"/>
          <p14:tracePt t="22248" x="3141663" y="3373438"/>
          <p14:tracePt t="22260" x="3213100" y="3228975"/>
          <p14:tracePt t="22273" x="3357563" y="3030538"/>
          <p14:tracePt t="22286" x="3532188" y="2846388"/>
          <p14:tracePt t="22299" x="3676650" y="2735263"/>
          <p14:tracePt t="22310" x="3779838" y="2640013"/>
          <p14:tracePt t="22320" x="3859213" y="2576513"/>
          <p14:tracePt t="22328" x="3883025" y="2551113"/>
          <p14:tracePt t="22337" x="3906838" y="2535238"/>
          <p14:tracePt t="22346" x="3930650" y="2511425"/>
          <p14:tracePt t="22353" x="3938588" y="2503488"/>
          <p14:tracePt t="22360" x="3946525" y="2503488"/>
          <p14:tracePt t="22367" x="3962400" y="2479675"/>
          <p14:tracePt t="22374" x="3978275" y="2463800"/>
          <p14:tracePt t="22381" x="3994150" y="2447925"/>
          <p14:tracePt t="22387" x="4019550" y="2424113"/>
          <p14:tracePt t="22395" x="4059238" y="2392363"/>
          <p14:tracePt t="22402" x="4098925" y="2360613"/>
          <p14:tracePt t="22408" x="4122738" y="2344738"/>
          <p14:tracePt t="22415" x="4186238" y="2305050"/>
          <p14:tracePt t="22420" x="4194175" y="2297113"/>
          <p14:tracePt t="22428" x="4225925" y="2273300"/>
          <p14:tracePt t="22431" x="4249738" y="2257425"/>
          <p14:tracePt t="22435" x="4257675" y="2257425"/>
          <p14:tracePt t="22441" x="4273550" y="2233613"/>
          <p14:tracePt t="22445" x="4281488" y="2233613"/>
          <p14:tracePt t="22448" x="4281488" y="2224088"/>
          <p14:tracePt t="22553" x="4273550" y="2224088"/>
          <p14:tracePt t="22558" x="4265613" y="2224088"/>
          <p14:tracePt t="22563" x="4257675" y="2224088"/>
          <p14:tracePt t="22569" x="4241800" y="2224088"/>
          <p14:tracePt t="22586" x="4194175" y="2233613"/>
          <p14:tracePt t="22597" x="4170363" y="2249488"/>
          <p14:tracePt t="22610" x="4075113" y="2289175"/>
          <p14:tracePt t="22623" x="4019550" y="2312988"/>
          <p14:tracePt t="22629" x="3994150" y="2320925"/>
          <p14:tracePt t="22636" x="3978275" y="2328863"/>
          <p14:tracePt t="22643" x="3962400" y="2328863"/>
          <p14:tracePt t="22651" x="3954463" y="2328863"/>
          <p14:tracePt t="22662" x="3930650" y="2328863"/>
          <p14:tracePt t="22678" x="3922713" y="2328863"/>
          <p14:tracePt t="22682" x="3914775" y="2328863"/>
          <p14:tracePt t="22687" x="3906838" y="2328863"/>
          <p14:tracePt t="22701" x="3898900" y="2328863"/>
          <p14:tracePt t="22710" x="3890963" y="2328863"/>
          <p14:tracePt t="22720" x="3875088" y="2328863"/>
          <p14:tracePt t="22730" x="3867150" y="2328863"/>
          <p14:tracePt t="22871" x="3875088" y="2328863"/>
          <p14:tracePt t="22877" x="3890963" y="2328863"/>
          <p14:tracePt t="22896" x="3898900" y="2328863"/>
          <p14:tracePt t="22907" x="3906838" y="2328863"/>
          <p14:tracePt t="22914" x="3914775" y="2328863"/>
          <p14:tracePt t="22923" x="3922713" y="2328863"/>
          <p14:tracePt t="22974" x="3930650" y="2328863"/>
          <p14:tracePt t="22987" x="3938588" y="2336800"/>
          <p14:tracePt t="22991" x="3946525" y="2336800"/>
          <p14:tracePt t="23003" x="3954463" y="2336800"/>
          <p14:tracePt t="23019" x="3962400" y="2336800"/>
          <p14:tracePt t="23041" x="3962400" y="2344738"/>
          <p14:tracePt t="23048" x="3970338" y="2344738"/>
          <p14:tracePt t="23054" x="3978275" y="2344738"/>
          <p14:tracePt t="23061" x="3986213" y="2344738"/>
          <p14:tracePt t="23064" x="3986213" y="2336800"/>
          <p14:tracePt t="23072" x="3994150" y="2336800"/>
          <p14:tracePt t="23089" x="4002088" y="2344738"/>
          <p14:tracePt t="23097" x="4019550" y="2344738"/>
          <p14:tracePt t="23105" x="4027488" y="2344738"/>
          <p14:tracePt t="23113" x="4035425" y="2344738"/>
          <p14:tracePt t="23122" x="4043363" y="2344738"/>
          <p14:tracePt t="23130" x="4051300" y="2344738"/>
          <p14:tracePt t="23141" x="4067175" y="2344738"/>
          <p14:tracePt t="23144" x="4067175" y="2352675"/>
          <p14:tracePt t="23153" x="4075113" y="2352675"/>
          <p14:tracePt t="23155" x="4083050" y="2352675"/>
          <p14:tracePt t="23163" x="4090988" y="2352675"/>
          <p14:tracePt t="23183" x="4098925" y="2360613"/>
          <p14:tracePt t="23191" x="4114800" y="2360613"/>
          <p14:tracePt t="23197" x="4122738" y="2360613"/>
          <p14:tracePt t="23205" x="4130675" y="2360613"/>
          <p14:tracePt t="23218" x="4138613" y="2360613"/>
          <p14:tracePt t="23230" x="4146550" y="2360613"/>
          <p14:tracePt t="23232" x="4154488" y="2360613"/>
          <p14:tracePt t="23267" x="4162425" y="2360613"/>
          <p14:tracePt t="23289" x="4170363" y="2360613"/>
          <p14:tracePt t="23302" x="4178300" y="2360613"/>
          <p14:tracePt t="23316" x="4186238" y="2360613"/>
          <p14:tracePt t="23370" x="4194175" y="2360613"/>
          <p14:tracePt t="23561" x="4186238" y="2368550"/>
          <p14:tracePt t="23567" x="4186238" y="2376488"/>
          <p14:tracePt t="23574" x="4186238" y="2392363"/>
          <p14:tracePt t="23592" x="4186238" y="2424113"/>
          <p14:tracePt t="23604" x="4186238" y="2432050"/>
          <p14:tracePt t="23608" x="4186238" y="2439988"/>
          <p14:tracePt t="23612" x="4186238" y="2455863"/>
          <p14:tracePt t="23617" x="4186238" y="2463800"/>
          <p14:tracePt t="23630" x="4186238" y="2471738"/>
          <p14:tracePt t="23638" x="4186238" y="2487613"/>
          <p14:tracePt t="23642" x="4186238" y="2495550"/>
          <p14:tracePt t="23646" x="4194175" y="2495550"/>
          <p14:tracePt t="23656" x="4210050" y="2503488"/>
          <p14:tracePt t="23659" x="4210050" y="2511425"/>
          <p14:tracePt t="23664" x="4217988" y="2519363"/>
          <p14:tracePt t="23666" x="4225925" y="2519363"/>
          <p14:tracePt t="23669" x="4233863" y="2527300"/>
          <p14:tracePt t="23671" x="4241800" y="2527300"/>
          <p14:tracePt t="23678" x="4257675" y="2535238"/>
          <p14:tracePt t="23682" x="4265613" y="2535238"/>
          <p14:tracePt t="23688" x="4289425" y="2543175"/>
          <p14:tracePt t="23693" x="4305300" y="2551113"/>
          <p14:tracePt t="23701" x="4352925" y="2559050"/>
          <p14:tracePt t="23706" x="4370388" y="2559050"/>
          <p14:tracePt t="23710" x="4386263" y="2559050"/>
          <p14:tracePt t="23720" x="4402138" y="2559050"/>
          <p14:tracePt t="23725" x="4402138" y="2566988"/>
          <p14:tracePt t="23730" x="4410075" y="2566988"/>
          <p14:tracePt t="23738" x="4418013" y="2566988"/>
          <p14:tracePt t="23740" x="4425950" y="2566988"/>
          <p14:tracePt t="23748" x="4441825" y="2551113"/>
          <p14:tracePt t="23760" x="4449763" y="2543175"/>
          <p14:tracePt t="23768" x="4457700" y="2543175"/>
          <p14:tracePt t="23772" x="4465638" y="2543175"/>
          <p14:tracePt t="23776" x="4473575" y="2543175"/>
          <p14:tracePt t="23782" x="4473575" y="2535238"/>
          <p14:tracePt t="23787" x="4481513" y="2535238"/>
          <p14:tracePt t="23864" x="4481513" y="2543175"/>
          <p14:tracePt t="23867" x="4473575" y="2543175"/>
          <p14:tracePt t="23869" x="4465638" y="2543175"/>
          <p14:tracePt t="23872" x="4457700" y="2551113"/>
          <p14:tracePt t="23883" x="4441825" y="2559050"/>
          <p14:tracePt t="23896" x="4418013" y="2566988"/>
          <p14:tracePt t="23899" x="4410075" y="2566988"/>
          <p14:tracePt t="23905" x="4386263" y="2566988"/>
          <p14:tracePt t="23907" x="4370388" y="2566988"/>
          <p14:tracePt t="23910" x="4352925" y="2566988"/>
          <p14:tracePt t="23917" x="4313238" y="2566988"/>
          <p14:tracePt t="23921" x="4273550" y="2576513"/>
          <p14:tracePt t="23924" x="4265613" y="2576513"/>
          <p14:tracePt t="23931" x="4202113" y="2592388"/>
          <p14:tracePt t="23942" x="4154488" y="2608263"/>
          <p14:tracePt t="23947" x="4130675" y="2608263"/>
          <p14:tracePt t="23951" x="4122738" y="2616200"/>
          <p14:tracePt t="23953" x="4106863" y="2616200"/>
          <p14:tracePt t="23962" x="4122738" y="2616200"/>
          <p14:tracePt t="23966" x="4122738" y="2608263"/>
          <p14:tracePt t="23985" x="4146550" y="2600325"/>
          <p14:tracePt t="23989" x="4162425" y="2592388"/>
          <p14:tracePt t="23996" x="4170363" y="2592388"/>
          <p14:tracePt t="24000" x="4178300" y="2584450"/>
          <p14:tracePt t="24008" x="4154488" y="2584450"/>
          <p14:tracePt t="24015" x="4130675" y="2592388"/>
          <p14:tracePt t="24027" x="4114800" y="2584450"/>
          <p14:tracePt t="24030" x="4106863" y="2584450"/>
          <p14:tracePt t="24038" x="4090988" y="2584450"/>
          <p14:tracePt t="24040" x="4075113" y="2584450"/>
          <p14:tracePt t="24048" x="4067175" y="2584450"/>
          <p14:tracePt t="24057" x="4051300" y="2584450"/>
          <p14:tracePt t="24060" x="4043363" y="2584450"/>
          <p14:tracePt t="24068" x="4035425" y="2584450"/>
          <p14:tracePt t="24081" x="4027488" y="2584450"/>
          <p14:tracePt t="24090" x="4011613" y="2584450"/>
          <p14:tracePt t="24094" x="4011613" y="2576513"/>
          <p14:tracePt t="24099" x="4002088" y="2566988"/>
          <p14:tracePt t="24111" x="3986213" y="2559050"/>
          <p14:tracePt t="24119" x="3978275" y="2559050"/>
          <p14:tracePt t="24141" x="3978275" y="2551113"/>
          <p14:tracePt t="24192" x="3986213" y="2551113"/>
          <p14:tracePt t="24196" x="3994150" y="2543175"/>
          <p14:tracePt t="24201" x="4002088" y="2535238"/>
          <p14:tracePt t="24209" x="4002088" y="2527300"/>
          <p14:tracePt t="24218" x="4027488" y="2519363"/>
          <p14:tracePt t="24227" x="4043363" y="2511425"/>
          <p14:tracePt t="24230" x="4051300" y="2503488"/>
          <p14:tracePt t="24232" x="4059238" y="2503488"/>
          <p14:tracePt t="24242" x="4083050" y="2487613"/>
          <p14:tracePt t="24247" x="4090988" y="2487613"/>
          <p14:tracePt t="24250" x="4098925" y="2487613"/>
          <p14:tracePt t="24260" x="4122738" y="2479675"/>
          <p14:tracePt t="24265" x="4130675" y="2479675"/>
          <p14:tracePt t="24318" x="4138613" y="2471738"/>
          <p14:tracePt t="24371" x="4122738" y="2463800"/>
          <p14:tracePt t="24379" x="4098925" y="2463800"/>
          <p14:tracePt t="24386" x="4075113" y="2455863"/>
          <p14:tracePt t="24394" x="4043363" y="2455863"/>
          <p14:tracePt t="24404" x="4002088" y="2447925"/>
          <p14:tracePt t="24410" x="3978275" y="2447925"/>
          <p14:tracePt t="24420" x="3946525" y="2447925"/>
          <p14:tracePt t="24427" x="3930650" y="2447925"/>
          <p14:tracePt t="24434" x="3914775" y="2447925"/>
          <p14:tracePt t="24442" x="3906838" y="2447925"/>
          <p14:tracePt t="24446" x="3906838" y="2439988"/>
          <p14:tracePt t="24457" x="3883025" y="2439988"/>
          <p14:tracePt t="24463" x="3875088" y="2439988"/>
          <p14:tracePt t="24477" x="3875088" y="2432050"/>
          <p14:tracePt t="24480" x="3867150" y="2432050"/>
          <p14:tracePt t="24494" x="3859213" y="2432050"/>
          <p14:tracePt t="24501" x="3851275" y="2432050"/>
          <p14:tracePt t="24531" x="3851275" y="2424113"/>
          <p14:tracePt t="24561" x="3851275" y="2416175"/>
          <p14:tracePt t="24563" x="3859213" y="2416175"/>
          <p14:tracePt t="24571" x="3851275" y="2416175"/>
          <p14:tracePt t="24591" x="3859213" y="2416175"/>
          <p14:tracePt t="24599" x="3867150" y="2408238"/>
          <p14:tracePt t="24603" x="3883025" y="2408238"/>
          <p14:tracePt t="24609" x="3890963" y="2408238"/>
          <p14:tracePt t="24612" x="3906838" y="2408238"/>
          <p14:tracePt t="24617" x="3922713" y="2408238"/>
          <p14:tracePt t="24624" x="3938588" y="2408238"/>
          <p14:tracePt t="24629" x="3946525" y="2400300"/>
          <p14:tracePt t="24636" x="3970338" y="2400300"/>
          <p14:tracePt t="24645" x="3986213" y="2400300"/>
          <p14:tracePt t="24649" x="3994150" y="2400300"/>
          <p14:tracePt t="24657" x="4002088" y="2400300"/>
          <p14:tracePt t="24658" x="4011613" y="2400300"/>
          <p14:tracePt t="24665" x="4019550" y="2400300"/>
          <p14:tracePt t="24670" x="4027488" y="2400300"/>
          <p14:tracePt t="24678" x="4035425" y="2400300"/>
          <p14:tracePt t="24690" x="4043363" y="2400300"/>
          <p14:tracePt t="24709" x="4051300" y="2400300"/>
          <p14:tracePt t="24797" x="4059238" y="2392363"/>
          <p14:tracePt t="24979" x="4059238" y="2400300"/>
          <p14:tracePt t="25092" x="4059238" y="2392363"/>
          <p14:tracePt t="25166" x="4075113" y="2424113"/>
          <p14:tracePt t="25179" x="4098925" y="2479675"/>
          <p14:tracePt t="25192" x="4146550" y="2576513"/>
          <p14:tracePt t="25200" x="4194175" y="2655888"/>
          <p14:tracePt t="25212" x="4257675" y="2782888"/>
          <p14:tracePt t="25226" x="4337050" y="2935288"/>
          <p14:tracePt t="25239" x="4402138" y="3070225"/>
          <p14:tracePt t="25252" x="4441825" y="3165475"/>
          <p14:tracePt t="25264" x="4489450" y="3236913"/>
          <p14:tracePt t="25272" x="4513263" y="3262313"/>
          <p14:tracePt t="25281" x="4537075" y="3286125"/>
          <p14:tracePt t="25288" x="4552950" y="3302000"/>
          <p14:tracePt t="25293" x="4560888" y="3302000"/>
          <p14:tracePt t="25457" x="4552950" y="3302000"/>
          <p14:tracePt t="25477" x="4465638" y="3333750"/>
          <p14:tracePt t="25489" x="4337050" y="3357563"/>
          <p14:tracePt t="25503" x="4170363" y="3365500"/>
          <p14:tracePt t="25515" x="4059238" y="3373438"/>
          <p14:tracePt t="25522" x="4019550" y="3365500"/>
          <p14:tracePt t="25531" x="3970338" y="3349625"/>
          <p14:tracePt t="25537" x="3962400" y="3341688"/>
          <p14:tracePt t="25542" x="3962400" y="3333750"/>
          <p14:tracePt t="25548" x="3946525" y="3325813"/>
          <p14:tracePt t="25552" x="3938588" y="3309938"/>
          <p14:tracePt t="25555" x="3938588" y="3302000"/>
          <p14:tracePt t="25558" x="3938588" y="3294063"/>
          <p14:tracePt t="25562" x="3930650" y="3278188"/>
          <p14:tracePt t="25566" x="3930650" y="3270250"/>
          <p14:tracePt t="25574" x="3930650" y="3244850"/>
          <p14:tracePt t="25579" x="3930650" y="3236913"/>
          <p14:tracePt t="25587" x="3930650" y="3213100"/>
          <p14:tracePt t="25594" x="3930650" y="3205163"/>
          <p14:tracePt t="25598" x="3938588" y="3189288"/>
          <p14:tracePt t="25608" x="3978275" y="3165475"/>
          <p14:tracePt t="25617" x="4011613" y="3141663"/>
          <p14:tracePt t="25623" x="4051300" y="3125788"/>
          <p14:tracePt t="25627" x="4114800" y="3101975"/>
          <p14:tracePt t="25630" x="4130675" y="3094038"/>
          <p14:tracePt t="25636" x="4194175" y="3070225"/>
          <p14:tracePt t="25638" x="4202113" y="3062288"/>
          <p14:tracePt t="25641" x="4265613" y="3046413"/>
          <p14:tracePt t="25652" x="4362450" y="2998788"/>
          <p14:tracePt t="25656" x="4433888" y="2974975"/>
          <p14:tracePt t="25659" x="4489450" y="2959100"/>
          <p14:tracePt t="25666" x="4568825" y="2919413"/>
          <p14:tracePt t="25672" x="4608513" y="2909888"/>
          <p14:tracePt t="25675" x="4687888" y="2878138"/>
          <p14:tracePt t="25676" x="4705350" y="2870200"/>
          <p14:tracePt t="25680" x="4745038" y="2854325"/>
          <p14:tracePt t="25686" x="4800600" y="2838450"/>
          <p14:tracePt t="25689" x="4840288" y="2822575"/>
          <p14:tracePt t="25692" x="4879975" y="2822575"/>
          <p14:tracePt t="25694" x="4895850" y="2822575"/>
          <p14:tracePt t="25701" x="4943475" y="2814638"/>
          <p14:tracePt t="25705" x="4967288" y="2814638"/>
          <p14:tracePt t="25708" x="4983163" y="2814638"/>
          <p14:tracePt t="25710" x="5006975" y="2814638"/>
          <p14:tracePt t="25712" x="5014913" y="2814638"/>
          <p14:tracePt t="25721" x="5064125" y="2814638"/>
          <p14:tracePt t="25725" x="5111750" y="2814638"/>
          <p14:tracePt t="25728" x="5111750" y="2822575"/>
          <p14:tracePt t="25735" x="5143500" y="2846388"/>
          <p14:tracePt t="25739" x="5175250" y="2854325"/>
          <p14:tracePt t="25742" x="5207000" y="2870200"/>
          <p14:tracePt t="25746" x="5246688" y="2894013"/>
          <p14:tracePt t="25755" x="5286375" y="2927350"/>
          <p14:tracePt t="25759" x="5302250" y="2927350"/>
          <p14:tracePt t="25761" x="5334000" y="2951163"/>
          <p14:tracePt t="25762" x="5341938" y="2951163"/>
          <p14:tracePt t="25770" x="5389563" y="2974975"/>
          <p14:tracePt t="25779" x="5422900" y="2998788"/>
          <p14:tracePt t="25783" x="5454650" y="3006725"/>
          <p14:tracePt t="25792" x="5486400" y="3014663"/>
          <p14:tracePt t="25795" x="5494338" y="3022600"/>
          <p14:tracePt t="25799" x="5526088" y="3038475"/>
          <p14:tracePt t="25804" x="5549900" y="3046413"/>
          <p14:tracePt t="25813" x="5581650" y="3062288"/>
          <p14:tracePt t="25818" x="5589588" y="3070225"/>
          <p14:tracePt t="25822" x="5629275" y="3078163"/>
          <p14:tracePt t="25827" x="5653088" y="3086100"/>
          <p14:tracePt t="25834" x="5692775" y="3101975"/>
          <p14:tracePt t="25839" x="5724525" y="3109913"/>
          <p14:tracePt t="25847" x="5773738" y="3117850"/>
          <p14:tracePt t="25852" x="5821363" y="3133725"/>
          <p14:tracePt t="25855" x="5837238" y="3141663"/>
          <p14:tracePt t="25860" x="5900738" y="3149600"/>
          <p14:tracePt t="25863" x="5916613" y="3157538"/>
          <p14:tracePt t="25873" x="6035675" y="3173413"/>
          <p14:tracePt t="25875" x="6075363" y="3173413"/>
          <p14:tracePt t="25885" x="6164263" y="3197225"/>
          <p14:tracePt t="25888" x="6203950" y="3197225"/>
          <p14:tracePt t="25891" x="6275388" y="3213100"/>
          <p14:tracePt t="25894" x="6307138" y="3213100"/>
          <p14:tracePt t="25901" x="6402388" y="3236913"/>
          <p14:tracePt t="25911" x="6515100" y="3252788"/>
          <p14:tracePt t="25916" x="6578600" y="3262313"/>
          <p14:tracePt t="25919" x="6610350" y="3262313"/>
          <p14:tracePt t="25928" x="6681788" y="3270250"/>
          <p14:tracePt t="25932" x="6737350" y="3278188"/>
          <p14:tracePt t="25935" x="6769100" y="3286125"/>
          <p14:tracePt t="25939" x="6810375" y="3286125"/>
          <p14:tracePt t="25944" x="6818313" y="3286125"/>
          <p14:tracePt t="25953" x="6897688" y="3286125"/>
          <p14:tracePt t="25959" x="6961188" y="3286125"/>
          <p14:tracePt t="25962" x="7000875" y="3286125"/>
          <p14:tracePt t="25964" x="7016750" y="3286125"/>
          <p14:tracePt t="25974" x="7104063" y="3286125"/>
          <p14:tracePt t="25979" x="7112000" y="3286125"/>
          <p14:tracePt t="25981" x="7112000" y="3294063"/>
          <p14:tracePt t="25993" x="7080250" y="3349625"/>
          <p14:tracePt t="25996" x="7104063" y="3357563"/>
          <p14:tracePt t="26005" x="7192963" y="3357563"/>
          <p14:tracePt t="26009" x="7248525" y="3357563"/>
          <p14:tracePt t="26012" x="7319963" y="3357563"/>
          <p14:tracePt t="26021" x="7415213" y="3357563"/>
          <p14:tracePt t="26025" x="7454900" y="3365500"/>
          <p14:tracePt t="26033" x="7551738" y="3373438"/>
          <p14:tracePt t="26040" x="7607300" y="3389313"/>
          <p14:tracePt t="26042" x="7623175" y="3389313"/>
          <p14:tracePt t="26045" x="7654925" y="3389313"/>
          <p14:tracePt t="26056" x="7742238" y="3413125"/>
          <p14:tracePt t="26059" x="7781925" y="3429000"/>
          <p14:tracePt t="26062" x="7797800" y="3429000"/>
          <p14:tracePt t="26073" x="7910513" y="3468688"/>
          <p14:tracePt t="26076" x="7958138" y="3476625"/>
          <p14:tracePt t="26079" x="7974013" y="3476625"/>
          <p14:tracePt t="26088" x="8085138" y="3500438"/>
          <p14:tracePt t="26091" x="8124825" y="3508375"/>
          <p14:tracePt t="26093" x="8164513" y="3508375"/>
          <p14:tracePt t="26095" x="8180388" y="3508375"/>
          <p14:tracePt t="26105" x="8332788" y="3516313"/>
          <p14:tracePt t="26108" x="8356600" y="3516313"/>
          <p14:tracePt t="26112" x="8412163" y="3516313"/>
          <p14:tracePt t="26118" x="8507413" y="3516313"/>
          <p14:tracePt t="26120" x="8531225" y="3516313"/>
          <p14:tracePt t="26124" x="8564563" y="3508375"/>
          <p14:tracePt t="26128" x="8683625" y="3492500"/>
          <p14:tracePt t="26130" x="8691563" y="3492500"/>
          <p14:tracePt t="26131" x="8731250" y="3484563"/>
          <p14:tracePt t="26133" x="8786813" y="3468688"/>
          <p14:tracePt t="26134" x="8794750" y="3468688"/>
          <p14:tracePt t="26142" x="8874125" y="3452813"/>
          <p14:tracePt t="26145" x="8923338" y="3436938"/>
          <p14:tracePt t="26149" x="9002713" y="3421063"/>
          <p14:tracePt t="26158" x="9105900" y="3389313"/>
          <p14:tracePt t="26161" x="9185275" y="3381375"/>
          <p14:tracePt t="26164" x="9234488" y="3373438"/>
          <p14:tracePt t="26167" x="9266238" y="3357563"/>
          <p14:tracePt t="26175" x="9385300" y="3357563"/>
          <p14:tracePt t="26180" x="9456738" y="3349625"/>
          <p14:tracePt t="26186" x="9559925" y="3333750"/>
          <p14:tracePt t="26189" x="9601200" y="3325813"/>
          <p14:tracePt t="26197" x="9704388" y="3317875"/>
          <p14:tracePt t="26199" x="9775825" y="3302000"/>
          <p14:tracePt t="26201" x="9783763" y="3302000"/>
          <p14:tracePt t="26209" x="9918700" y="3286125"/>
          <p14:tracePt t="26218" x="10055225" y="3270250"/>
          <p14:tracePt t="26222" x="10142538" y="3252788"/>
          <p14:tracePt t="26230" x="10245725" y="3244850"/>
          <p14:tracePt t="26234" x="10326688" y="3236913"/>
          <p14:tracePt t="26236" x="10374313" y="3228975"/>
          <p14:tracePt t="26245" x="10501313" y="3213100"/>
          <p14:tracePt t="26251" x="10517188" y="3213100"/>
          <p14:tracePt t="26254" x="10604500" y="3205163"/>
          <p14:tracePt t="26258" x="10661650" y="3197225"/>
          <p14:tracePt t="26267" x="10788650" y="3181350"/>
          <p14:tracePt t="26275" x="10860088" y="3181350"/>
          <p14:tracePt t="26280" x="10899775" y="3173413"/>
          <p14:tracePt t="26282" x="10955338" y="3157538"/>
          <p14:tracePt t="26291" x="11036300" y="3149600"/>
          <p14:tracePt t="26302" x="11131550" y="3141663"/>
          <p14:tracePt t="26307" x="11147425" y="3141663"/>
          <p14:tracePt t="26314" x="11234738" y="3117850"/>
          <p14:tracePt t="26323" x="11298238" y="3101975"/>
          <p14:tracePt t="26326" x="11331575" y="3086100"/>
          <p14:tracePt t="26335" x="11379200" y="3078163"/>
          <p14:tracePt t="26337" x="11410950" y="3070225"/>
          <p14:tracePt t="26341" x="11426825" y="3062288"/>
          <p14:tracePt t="26345" x="11434763" y="3062288"/>
          <p14:tracePt t="26347" x="11482388" y="3046413"/>
          <p14:tracePt t="26357" x="11522075" y="3046413"/>
          <p14:tracePt t="26361" x="11553825" y="3038475"/>
          <p14:tracePt t="26362" x="11561763" y="3038475"/>
          <p14:tracePt t="26364" x="11569700" y="3038475"/>
          <p14:tracePt t="26366" x="11593513" y="3014663"/>
          <p14:tracePt t="26375" x="11625263" y="3030538"/>
          <p14:tracePt t="26378" x="11617325" y="3038475"/>
          <p14:tracePt t="26382" x="11649075" y="3038475"/>
          <p14:tracePt t="26390" x="11682413" y="3046413"/>
          <p14:tracePt t="26393" x="11698288" y="3046413"/>
          <p14:tracePt t="26396" x="11722100" y="3054350"/>
          <p14:tracePt t="26401" x="11753850" y="3062288"/>
          <p14:tracePt t="26409" x="11809413" y="3078163"/>
          <p14:tracePt t="26414" x="11817350" y="3070225"/>
          <p14:tracePt t="26419" x="11841163" y="3086100"/>
          <p14:tracePt t="26421" x="11880850" y="3109913"/>
          <p14:tracePt t="26428" x="11928475" y="3141663"/>
          <p14:tracePt t="26433" x="11936413" y="3149600"/>
          <p14:tracePt t="26438" x="11976100" y="3157538"/>
          <p14:tracePt t="26441" x="11999913" y="3181350"/>
          <p14:tracePt t="26444" x="12025313" y="3197225"/>
          <p14:tracePt t="26446" x="12033250" y="3197225"/>
          <p14:tracePt t="26448" x="12041188" y="3205163"/>
          <p14:tracePt t="26451" x="12065000" y="3221038"/>
          <p14:tracePt t="26456" x="12096750" y="3244850"/>
          <p14:tracePt t="26458" x="12104688" y="3252788"/>
          <p14:tracePt t="26461" x="12120563" y="3262313"/>
          <p14:tracePt t="26464" x="12128500" y="3278188"/>
          <p14:tracePt t="26472" x="12160250" y="3302000"/>
          <p14:tracePt t="26475" x="12168188" y="3317875"/>
          <p14:tracePt t="26477" x="12184063" y="3341688"/>
          <p14:tracePt t="26516" x="12168188" y="3460750"/>
          <p14:tracePt t="26522" x="12136438" y="3492500"/>
          <p14:tracePt t="26527" x="12072938" y="3524250"/>
          <p14:tracePt t="26530" x="11976100" y="3556000"/>
          <p14:tracePt t="26532" x="11944350" y="3563938"/>
          <p14:tracePt t="26535" x="11809413" y="3595688"/>
          <p14:tracePt t="26537" x="11761788" y="3605213"/>
          <p14:tracePt t="26538" x="11737975" y="3613150"/>
          <p14:tracePt t="26540" x="11714163" y="3613150"/>
          <p14:tracePt t="26543" x="11609388" y="3636963"/>
          <p14:tracePt t="26545" x="11577638" y="3636963"/>
          <p14:tracePt t="26546" x="11514138" y="3644900"/>
          <p14:tracePt t="26547" x="11490325" y="3652838"/>
          <p14:tracePt t="26551" x="11395075" y="3652838"/>
          <p14:tracePt t="26560" x="11179175" y="3676650"/>
          <p14:tracePt t="26563" x="11044238" y="3684588"/>
          <p14:tracePt t="26565" x="10955338" y="3684588"/>
          <p14:tracePt t="26566" x="10931525" y="3684588"/>
          <p14:tracePt t="26567" x="10907713" y="3684588"/>
          <p14:tracePt t="26576" x="10748963" y="3684588"/>
          <p14:tracePt t="26580" x="10653713" y="3684588"/>
          <p14:tracePt t="26586" x="10556875" y="3660775"/>
          <p14:tracePt t="26589" x="10509250" y="3652838"/>
          <p14:tracePt t="26597" x="10398125" y="3629025"/>
          <p14:tracePt t="26601" x="10342563" y="3621088"/>
          <p14:tracePt t="26603" x="10302875" y="3605213"/>
          <p14:tracePt t="26605" x="10245725" y="3605213"/>
          <p14:tracePt t="26606" x="10237788" y="3605213"/>
          <p14:tracePt t="26608" x="10229850" y="3605213"/>
          <p14:tracePt t="26619" x="10047288" y="3587750"/>
          <p14:tracePt t="26624" x="9959975" y="3563938"/>
          <p14:tracePt t="26635" x="9759950" y="3563938"/>
          <p14:tracePt t="26638" x="9720263" y="3563938"/>
          <p14:tracePt t="26640" x="9601200" y="3563938"/>
          <p14:tracePt t="26652" x="9266238" y="3563938"/>
          <p14:tracePt t="26657" x="9137650" y="3563938"/>
          <p14:tracePt t="26662" x="9105900" y="3563938"/>
          <p14:tracePt t="26666" x="8866188" y="3571875"/>
          <p14:tracePt t="26668" x="8786813" y="3587750"/>
          <p14:tracePt t="26670" x="8683625" y="3587750"/>
          <p14:tracePt t="26671" x="8643938" y="3587750"/>
          <p14:tracePt t="26679" x="8396288" y="3605213"/>
          <p14:tracePt t="26682" x="8285163" y="3621088"/>
          <p14:tracePt t="26685" x="8148638" y="3629025"/>
          <p14:tracePt t="26688" x="8108950" y="3644900"/>
          <p14:tracePt t="26696" x="7773988" y="3684588"/>
          <p14:tracePt t="26700" x="7670800" y="3692525"/>
          <p14:tracePt t="26705" x="7512050" y="3716338"/>
          <p14:tracePt t="26711" x="7224713" y="3756025"/>
          <p14:tracePt t="26715" x="7127875" y="3763963"/>
          <p14:tracePt t="26717" x="7000875" y="3779838"/>
          <p14:tracePt t="26719" x="6985000" y="3779838"/>
          <p14:tracePt t="26721" x="6905625" y="3779838"/>
          <p14:tracePt t="26730" x="6618288" y="3827463"/>
          <p14:tracePt t="26734" x="6507163" y="3851275"/>
          <p14:tracePt t="26737" x="6307138" y="3890963"/>
          <p14:tracePt t="26744" x="5964238" y="3971925"/>
          <p14:tracePt t="26753" x="5661025" y="4043363"/>
          <p14:tracePt t="26756" x="5438775" y="4098925"/>
          <p14:tracePt t="26759" x="5270500" y="4138613"/>
          <p14:tracePt t="26761" x="5167313" y="4162425"/>
          <p14:tracePt t="26770" x="4745038" y="4281488"/>
          <p14:tracePt t="26778" x="4441825" y="4370388"/>
          <p14:tracePt t="26781" x="4265613" y="4425950"/>
          <p14:tracePt t="26790" x="4098925" y="4473575"/>
          <p14:tracePt t="26796" x="3779838" y="4584700"/>
          <p14:tracePt t="26801" x="3635375" y="4649788"/>
          <p14:tracePt t="26803" x="3579813" y="4657725"/>
          <p14:tracePt t="26805" x="3548063" y="4681538"/>
          <p14:tracePt t="26808" x="3492500" y="4689475"/>
          <p14:tracePt t="26809" x="3468688" y="4697413"/>
          <p14:tracePt t="26812" x="3429000" y="4721225"/>
          <p14:tracePt t="26816" x="3389313" y="4729163"/>
          <p14:tracePt t="26818" x="3341688" y="4737100"/>
          <p14:tracePt t="26820" x="3333750" y="4737100"/>
          <p14:tracePt t="26821" x="3325813" y="4745038"/>
          <p14:tracePt t="26824" x="3308350" y="4745038"/>
          <p14:tracePt t="26829" x="3260725" y="4752975"/>
          <p14:tracePt t="26834" x="3236913" y="4752975"/>
          <p14:tracePt t="26837" x="3197225" y="4752975"/>
          <p14:tracePt t="26845" x="3149600" y="4752975"/>
          <p14:tracePt t="26851" x="3141663" y="4752975"/>
          <p14:tracePt t="26854" x="3109913" y="4752975"/>
          <p14:tracePt t="26859" x="3094038" y="4745038"/>
          <p14:tracePt t="26866" x="3070225" y="4737100"/>
          <p14:tracePt t="26873" x="3062288" y="4737100"/>
          <p14:tracePt t="26911" x="3070225" y="4745038"/>
          <p14:tracePt t="26919" x="3078163" y="4745038"/>
          <p14:tracePt t="26928" x="3094038" y="4752975"/>
          <p14:tracePt t="26934" x="3101975" y="4752975"/>
          <p14:tracePt t="26936" x="3117850" y="4752975"/>
          <p14:tracePt t="26945" x="3133725" y="4752975"/>
          <p14:tracePt t="26955" x="3165475" y="4752975"/>
          <p14:tracePt t="26960" x="3197225" y="4760913"/>
          <p14:tracePt t="26965" x="3252788" y="4760913"/>
          <p14:tracePt t="26972" x="3300413" y="4760913"/>
          <p14:tracePt t="26976" x="3373438" y="4752975"/>
          <p14:tracePt t="26979" x="3492500" y="4752975"/>
          <p14:tracePt t="26982" x="3668713" y="4752975"/>
          <p14:tracePt t="26985" x="3732213" y="4752975"/>
          <p14:tracePt t="26988" x="3843338" y="4752975"/>
          <p14:tracePt t="26990" x="3875088" y="4752975"/>
          <p14:tracePt t="26992" x="3994150" y="4752975"/>
          <p14:tracePt t="26994" x="4027488" y="4752975"/>
          <p14:tracePt t="27002" x="4305300" y="4752975"/>
          <p14:tracePt t="27011" x="4695825" y="4752975"/>
          <p14:tracePt t="27015" x="4872038" y="4752975"/>
          <p14:tracePt t="27019" x="5038725" y="4752975"/>
          <p14:tracePt t="27021" x="5080000" y="4752975"/>
          <p14:tracePt t="27028" x="5365750" y="4752975"/>
          <p14:tracePt t="27033" x="5597525" y="4737100"/>
          <p14:tracePt t="27039" x="5956300" y="4729163"/>
          <p14:tracePt t="27044" x="6227763" y="4713288"/>
          <p14:tracePt t="27054" x="6578600" y="4681538"/>
          <p14:tracePt t="27058" x="6753225" y="4665663"/>
          <p14:tracePt t="27067" x="7072313" y="4633913"/>
          <p14:tracePt t="27072" x="7208838" y="4616450"/>
          <p14:tracePt t="27074" x="7240588" y="4608513"/>
          <p14:tracePt t="27077" x="7375525" y="4592638"/>
          <p14:tracePt t="27087" x="7551738" y="4560888"/>
          <p14:tracePt t="27090" x="7639050" y="4545013"/>
          <p14:tracePt t="27093" x="7694613" y="4537075"/>
          <p14:tracePt t="27095" x="7702550" y="4537075"/>
          <p14:tracePt t="27103" x="7750175" y="4545013"/>
          <p14:tracePt t="27107" x="7773988" y="4545013"/>
          <p14:tracePt t="27109" x="7797800" y="4545013"/>
          <p14:tracePt t="27111" x="7813675" y="4545013"/>
          <p14:tracePt t="27112" x="7821613" y="4545013"/>
          <p14:tracePt t="27115" x="7829550" y="4545013"/>
          <p14:tracePt t="27121" x="7781925" y="4576763"/>
          <p14:tracePt t="27127" x="7797800" y="4576763"/>
          <p14:tracePt t="27132" x="7813675" y="4576763"/>
          <p14:tracePt t="27137" x="7805738" y="4576763"/>
          <p14:tracePt t="27146" x="7821613" y="4576763"/>
          <p14:tracePt t="27179" x="7805738" y="4576763"/>
          <p14:tracePt t="27186" x="7839075" y="4576763"/>
          <p14:tracePt t="27192" x="7854950" y="4576763"/>
          <p14:tracePt t="27197" x="7862888" y="4576763"/>
          <p14:tracePt t="27202" x="7958138" y="4576763"/>
          <p14:tracePt t="27205" x="7981950" y="4576763"/>
          <p14:tracePt t="27213" x="8093075" y="4576763"/>
          <p14:tracePt t="27217" x="8140700" y="4576763"/>
          <p14:tracePt t="27219" x="8221663" y="4584700"/>
          <p14:tracePt t="27221" x="8237538" y="4576763"/>
          <p14:tracePt t="27229" x="8380413" y="4576763"/>
          <p14:tracePt t="27233" x="8483600" y="4576763"/>
          <p14:tracePt t="27239" x="8651875" y="4568825"/>
          <p14:tracePt t="27242" x="8699500" y="4568825"/>
          <p14:tracePt t="27247" x="8770938" y="4560888"/>
          <p14:tracePt t="27250" x="8858250" y="4552950"/>
          <p14:tracePt t="27252" x="8978900" y="4545013"/>
          <p14:tracePt t="27256" x="9050338" y="4529138"/>
          <p14:tracePt t="27258" x="9113838" y="4521200"/>
          <p14:tracePt t="27260" x="9169400" y="4521200"/>
          <p14:tracePt t="27262" x="9217025" y="4505325"/>
          <p14:tracePt t="27263" x="9250363" y="4505325"/>
          <p14:tracePt t="27272" x="9424988" y="4481513"/>
          <p14:tracePt t="27276" x="9559925" y="4465638"/>
          <p14:tracePt t="27284" x="9752013" y="4441825"/>
          <p14:tracePt t="27286" x="9839325" y="4425950"/>
          <p14:tracePt t="27287" x="9902825" y="4418013"/>
          <p14:tracePt t="27297" x="10166350" y="4378325"/>
          <p14:tracePt t="27305" x="10445750" y="4346575"/>
          <p14:tracePt t="27308" x="10572750" y="4338638"/>
          <p14:tracePt t="27313" x="10604500" y="4330700"/>
          <p14:tracePt t="27316" x="10852150" y="4298950"/>
          <p14:tracePt t="27322" x="11091863" y="4273550"/>
          <p14:tracePt t="27328" x="11258550" y="4249738"/>
          <p14:tracePt t="27331" x="11379200" y="4241800"/>
          <p14:tracePt t="27333" x="11450638" y="4233863"/>
          <p14:tracePt t="27335" x="11561763" y="4217988"/>
          <p14:tracePt t="27338" x="11593513" y="4217988"/>
          <p14:tracePt t="27347" x="11896725" y="4186238"/>
          <p14:tracePt t="27350" x="11968163" y="4178300"/>
          <p14:tracePt t="27352" x="12088813" y="4170363"/>
          <p14:tracePt t="27354" x="12112625" y="4170363"/>
          <p14:tracePt t="27441" x="12144375" y="4241800"/>
          <p14:tracePt t="27443" x="12112625" y="4241800"/>
          <p14:tracePt t="27445" x="12088813" y="4241800"/>
          <p14:tracePt t="27446" x="12072938" y="4241800"/>
          <p14:tracePt t="27455" x="11968163" y="4241800"/>
          <p14:tracePt t="27459" x="11920538" y="4241800"/>
          <p14:tracePt t="27465" x="11888788" y="4217988"/>
          <p14:tracePt t="27467" x="11872913" y="4210050"/>
          <p14:tracePt t="27473" x="11769725" y="4210050"/>
          <p14:tracePt t="27476" x="11753850" y="4210050"/>
          <p14:tracePt t="27478" x="11690350" y="4210050"/>
          <p14:tracePt t="27482" x="11641138" y="4210050"/>
          <p14:tracePt t="27485" x="11585575" y="4202113"/>
          <p14:tracePt t="27487" x="11561763" y="4202113"/>
          <p14:tracePt t="27489" x="11530013" y="4202113"/>
          <p14:tracePt t="27493" x="11498263" y="4194175"/>
          <p14:tracePt t="27498" x="11418888" y="4186238"/>
          <p14:tracePt t="27501" x="11363325" y="4170363"/>
          <p14:tracePt t="27504" x="11339513" y="4170363"/>
          <p14:tracePt t="27513" x="11226800" y="4146550"/>
          <p14:tracePt t="27519" x="11147425" y="4122738"/>
          <p14:tracePt t="27523" x="11115675" y="4122738"/>
          <p14:tracePt t="27525" x="11091863" y="4106863"/>
          <p14:tracePt t="27535" x="11004550" y="4083050"/>
          <p14:tracePt t="27541" x="10980738" y="4075113"/>
          <p14:tracePt t="27545" x="10963275" y="4059238"/>
          <p14:tracePt t="27548" x="10955338" y="4059238"/>
          <p14:tracePt t="27555" x="10939463" y="4051300"/>
          <p14:tracePt t="27557" x="10939463" y="4043363"/>
          <p14:tracePt t="27562" x="10939463" y="4035425"/>
          <p14:tracePt t="27570" x="10923588" y="4027488"/>
          <p14:tracePt t="27572" x="10915650" y="4019550"/>
          <p14:tracePt t="27582" x="10907713" y="4019550"/>
          <p14:tracePt t="27585" x="10907713" y="4011613"/>
          <p14:tracePt t="27592" x="10907713" y="3995738"/>
          <p14:tracePt t="27600" x="10907713" y="3979863"/>
          <p14:tracePt t="27605" x="10915650" y="3971925"/>
          <p14:tracePt t="27608" x="10923588" y="3971925"/>
          <p14:tracePt t="27613" x="10931525" y="3948113"/>
          <p14:tracePt t="27620" x="10939463" y="3948113"/>
          <p14:tracePt t="27623" x="10971213" y="3922713"/>
          <p14:tracePt t="27632" x="11012488" y="3906838"/>
          <p14:tracePt t="27640" x="11044238" y="3875088"/>
          <p14:tracePt t="27648" x="11075988" y="3867150"/>
          <p14:tracePt t="27651" x="11091863" y="3859213"/>
          <p14:tracePt t="27657" x="11115675" y="3835400"/>
          <p14:tracePt t="27665" x="11147425" y="3827463"/>
          <p14:tracePt t="27669" x="11163300" y="3819525"/>
          <p14:tracePt t="27678" x="11187113" y="3811588"/>
          <p14:tracePt t="27686" x="11210925" y="3803650"/>
          <p14:tracePt t="27691" x="11218863" y="3795713"/>
          <p14:tracePt t="27699" x="11234738" y="3787775"/>
          <p14:tracePt t="27706" x="11242675" y="3787775"/>
          <p14:tracePt t="27719" x="11258550" y="3779838"/>
          <p14:tracePt t="27729" x="11274425" y="3779838"/>
          <p14:tracePt t="27734" x="11282363" y="3779838"/>
          <p14:tracePt t="27741" x="11298238" y="3779838"/>
          <p14:tracePt t="27752" x="11306175" y="3779838"/>
          <p14:tracePt t="27890" x="11314113" y="3779838"/>
          <p14:tracePt t="27902" x="11323638" y="3779838"/>
          <p14:tracePt t="27906" x="11339513" y="3779838"/>
          <p14:tracePt t="27925" x="11403013" y="3756025"/>
          <p14:tracePt t="27932" x="11410950" y="3748088"/>
          <p14:tracePt t="27942" x="11458575" y="3748088"/>
          <p14:tracePt t="27949" x="11482388" y="3748088"/>
          <p14:tracePt t="27958" x="11514138" y="3748088"/>
          <p14:tracePt t="27966" x="11561763" y="3740150"/>
          <p14:tracePt t="27976" x="11617325" y="3740150"/>
          <p14:tracePt t="27987" x="11698288" y="3740150"/>
          <p14:tracePt t="28000" x="11833225" y="3756025"/>
          <p14:tracePt t="28013" x="11976100" y="3779838"/>
          <p14:tracePt t="28025" x="12120563" y="3787775"/>
          <p14:tracePt t="28518" x="12184063" y="3452813"/>
          <p14:tracePt t="28520" x="12176125" y="3452813"/>
          <p14:tracePt t="28523" x="12168188" y="3452813"/>
          <p14:tracePt t="28526" x="12160250" y="3452813"/>
          <p14:tracePt t="28531" x="12160250" y="3444875"/>
          <p14:tracePt t="28536" x="12152313" y="3444875"/>
          <p14:tracePt t="28541" x="12136438" y="3429000"/>
          <p14:tracePt t="28545" x="12128500" y="3421063"/>
          <p14:tracePt t="28581" x="12120563" y="3421063"/>
          <p14:tracePt t="28590" x="12112625" y="3421063"/>
          <p14:tracePt t="28599" x="12104688" y="3421063"/>
          <p14:tracePt t="28607" x="12104688" y="3429000"/>
          <p14:tracePt t="28618" x="12128500" y="3444875"/>
          <p14:tracePt t="28621" x="12144375" y="3444875"/>
          <p14:tracePt t="28624" x="12152313" y="3444875"/>
          <p14:tracePt t="28631" x="12184063" y="3452813"/>
          <p14:tracePt t="31076" x="11999913" y="3516313"/>
          <p14:tracePt t="31087" x="11817350" y="3563938"/>
          <p14:tracePt t="31095" x="11682413" y="3605213"/>
          <p14:tracePt t="31105" x="11514138" y="3636963"/>
          <p14:tracePt t="31112" x="11442700" y="3652838"/>
          <p14:tracePt t="31121" x="11363325" y="3668713"/>
          <p14:tracePt t="31132" x="11242675" y="3692525"/>
          <p14:tracePt t="31140" x="11195050" y="3716338"/>
          <p14:tracePt t="31149" x="11163300" y="3724275"/>
          <p14:tracePt t="31155" x="11131550" y="3724275"/>
          <p14:tracePt t="31161" x="11123613" y="3724275"/>
          <p14:tracePt t="31167" x="11099800" y="3732213"/>
          <p14:tracePt t="31174" x="11075988" y="3732213"/>
          <p14:tracePt t="31177" x="11052175" y="3732213"/>
          <p14:tracePt t="31184" x="10996613" y="3748088"/>
          <p14:tracePt t="31193" x="10907713" y="3756025"/>
          <p14:tracePt t="31198" x="10868025" y="3756025"/>
          <p14:tracePt t="31201" x="10828338" y="3756025"/>
          <p14:tracePt t="31203" x="10812463" y="3756025"/>
          <p14:tracePt t="31205" x="10788650" y="3756025"/>
          <p14:tracePt t="31207" x="10780713" y="3763963"/>
          <p14:tracePt t="31210" x="10756900" y="3763963"/>
          <p14:tracePt t="31212" x="10717213" y="3763963"/>
          <p14:tracePt t="31214" x="10701338" y="3763963"/>
          <p14:tracePt t="31217" x="10677525" y="3763963"/>
          <p14:tracePt t="31224" x="10637838" y="3771900"/>
          <p14:tracePt t="31230" x="10604500" y="3771900"/>
          <p14:tracePt t="31234" x="10548938" y="3787775"/>
          <p14:tracePt t="31236" x="10525125" y="3787775"/>
          <p14:tracePt t="31245" x="10485438" y="3787775"/>
          <p14:tracePt t="31249" x="10477500" y="3787775"/>
          <p14:tracePt t="31256" x="10453688" y="3787775"/>
          <p14:tracePt t="31263" x="10445750" y="3787775"/>
          <p14:tracePt t="31269" x="10437813" y="3787775"/>
          <p14:tracePt t="31275" x="10421938" y="3787775"/>
          <p14:tracePt t="31284" x="10414000" y="3779838"/>
          <p14:tracePt t="31293" x="10398125" y="3779838"/>
          <p14:tracePt t="31297" x="10398125" y="3771900"/>
          <p14:tracePt t="31304" x="10382250" y="3763963"/>
          <p14:tracePt t="31309" x="10374313" y="3756025"/>
          <p14:tracePt t="31317" x="10358438" y="3756025"/>
          <p14:tracePt t="31323" x="10350500" y="3756025"/>
          <p14:tracePt t="31327" x="10350500" y="3748088"/>
          <p14:tracePt t="31337" x="10342563" y="3740150"/>
          <p14:tracePt t="31339" x="10334625" y="3740150"/>
          <p14:tracePt t="31365" x="10334625" y="3732213"/>
          <p14:tracePt t="31369" x="10334625" y="3724275"/>
          <p14:tracePt t="31372" x="10326688" y="3716338"/>
          <p14:tracePt t="31382" x="10318750" y="3716338"/>
          <p14:tracePt t="31392" x="10334625" y="3708400"/>
          <p14:tracePt t="31410" x="10342563" y="3716338"/>
          <p14:tracePt t="31415" x="10350500" y="3716338"/>
          <p14:tracePt t="31421" x="10350500" y="3724275"/>
          <p14:tracePt t="31428" x="10326688" y="3724275"/>
          <p14:tracePt t="31442" x="10318750" y="37242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FCBB-D17F-49A5-87C0-AD1251C5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pic>
        <p:nvPicPr>
          <p:cNvPr id="5" name="Content Placeholder 4" descr="A picture containing child, indoor, person, bed&#10;&#10;Description automatically generated">
            <a:extLst>
              <a:ext uri="{FF2B5EF4-FFF2-40B4-BE49-F238E27FC236}">
                <a16:creationId xmlns:a16="http://schemas.microsoft.com/office/drawing/2014/main" id="{6B4EDD3C-041B-44CD-9320-F4ABB49F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0" y="3945110"/>
            <a:ext cx="8881986" cy="254776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14BCC-F9E9-4E75-B0D3-C61A897102E4}"/>
              </a:ext>
            </a:extLst>
          </p:cNvPr>
          <p:cNvSpPr txBox="1">
            <a:spLocks/>
          </p:cNvSpPr>
          <p:nvPr/>
        </p:nvSpPr>
        <p:spPr>
          <a:xfrm>
            <a:off x="838200" y="20018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Colorization using Optimization (2004, A. Levin et al.)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28FEE1-57DD-4481-B270-524F75CAB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1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1"/>
    </mc:Choice>
    <mc:Fallback>
      <p:transition spd="slow" advTm="2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" x="10310813" y="3724275"/>
          <p14:tracePt t="419" x="10302875" y="3724275"/>
          <p14:tracePt t="425" x="10287000" y="3716338"/>
          <p14:tracePt t="434" x="10269538" y="3708400"/>
          <p14:tracePt t="443" x="10237788" y="3700463"/>
          <p14:tracePt t="456" x="10158413" y="3692525"/>
          <p14:tracePt t="470" x="10015538" y="3660775"/>
          <p14:tracePt t="483" x="9696450" y="3644900"/>
          <p14:tracePt t="497" x="9377363" y="3613150"/>
          <p14:tracePt t="510" x="9042400" y="3563938"/>
          <p14:tracePt t="522" x="8588375" y="3508375"/>
          <p14:tracePt t="535" x="8093075" y="3429000"/>
          <p14:tracePt t="549" x="7446963" y="3317875"/>
          <p14:tracePt t="561" x="7096125" y="3262313"/>
          <p14:tracePt t="573" x="6586538" y="3165475"/>
          <p14:tracePt t="580" x="6251575" y="3109913"/>
          <p14:tracePt t="586" x="6035675" y="3062288"/>
          <p14:tracePt t="594" x="5692775" y="2990850"/>
          <p14:tracePt t="601" x="5422900" y="2943225"/>
          <p14:tracePt t="602" x="5341938" y="2935288"/>
          <p14:tracePt t="604" x="5238750" y="2919413"/>
          <p14:tracePt t="606" x="5159375" y="2901950"/>
          <p14:tracePt t="607" x="5119688" y="2894013"/>
          <p14:tracePt t="609" x="5038725" y="2886075"/>
          <p14:tracePt t="610" x="5022850" y="2870200"/>
          <p14:tracePt t="612" x="5006975" y="2862263"/>
          <p14:tracePt t="614" x="4927600" y="2854325"/>
          <p14:tracePt t="615" x="4887913" y="2854325"/>
          <p14:tracePt t="616" x="4848225" y="2846388"/>
          <p14:tracePt t="618" x="4721225" y="2830513"/>
          <p14:tracePt t="621" x="4679950" y="2830513"/>
          <p14:tracePt t="626" x="4505325" y="2806700"/>
          <p14:tracePt t="628" x="4473575" y="2806700"/>
          <p14:tracePt t="631" x="4329113" y="2790825"/>
          <p14:tracePt t="640" x="4130675" y="2767013"/>
          <p14:tracePt t="644" x="3962400" y="2759075"/>
          <p14:tracePt t="653" x="3763963" y="2743200"/>
          <p14:tracePt t="658" x="3740150" y="2743200"/>
          <p14:tracePt t="662" x="3611563" y="2719388"/>
          <p14:tracePt t="664" x="3508375" y="2719388"/>
          <p14:tracePt t="667" x="3429000" y="2711450"/>
          <p14:tracePt t="669" x="3413125" y="2711450"/>
          <p14:tracePt t="673" x="3341688" y="2703513"/>
          <p14:tracePt t="676" x="3268663" y="2695575"/>
          <p14:tracePt t="686" x="3117850" y="2687638"/>
          <p14:tracePt t="689" x="3014663" y="2687638"/>
          <p14:tracePt t="698" x="2838450" y="2679700"/>
          <p14:tracePt t="704" x="2727325" y="2679700"/>
          <p14:tracePt t="706" x="2703513" y="2679700"/>
          <p14:tracePt t="709" x="2598738" y="2679700"/>
          <p14:tracePt t="711" x="2551113" y="2679700"/>
          <p14:tracePt t="713" x="2463800" y="2679700"/>
          <p14:tracePt t="715" x="2439988" y="2679700"/>
          <p14:tracePt t="720" x="2344738" y="2679700"/>
          <p14:tracePt t="723" x="2297113" y="2679700"/>
          <p14:tracePt t="727" x="2216150" y="2679700"/>
          <p14:tracePt t="736" x="2065338" y="2671763"/>
          <p14:tracePt t="740" x="2025650" y="2671763"/>
          <p14:tracePt t="742" x="1985963" y="2671763"/>
          <p14:tracePt t="744" x="1962150" y="2671763"/>
          <p14:tracePt t="749" x="1930400" y="2671763"/>
          <p14:tracePt t="752" x="1865313" y="2671763"/>
          <p14:tracePt t="754" x="1857375" y="2671763"/>
          <p14:tracePt t="759" x="1833563" y="2671763"/>
          <p14:tracePt t="761" x="1825625" y="2671763"/>
          <p14:tracePt t="765" x="1817688" y="2671763"/>
          <p14:tracePt t="773" x="1809750" y="2671763"/>
          <p14:tracePt t="794" x="1801813" y="2671763"/>
          <p14:tracePt t="885" x="1809750" y="2671763"/>
          <p14:tracePt t="920" x="1817688" y="2671763"/>
          <p14:tracePt t="935" x="1825625" y="2671763"/>
          <p14:tracePt t="944" x="1833563" y="2671763"/>
          <p14:tracePt t="950" x="1849438" y="2671763"/>
          <p14:tracePt t="955" x="1865313" y="2679700"/>
          <p14:tracePt t="961" x="1881188" y="2679700"/>
          <p14:tracePt t="969" x="1889125" y="2679700"/>
          <p14:tracePt t="972" x="1905000" y="2679700"/>
          <p14:tracePt t="976" x="1912938" y="2671763"/>
          <p14:tracePt t="988" x="1930400" y="2671763"/>
          <p14:tracePt t="996" x="1946275" y="2671763"/>
          <p14:tracePt t="1084" x="1946275" y="2663825"/>
          <p14:tracePt t="1092" x="1946275" y="2655888"/>
          <p14:tracePt t="1099" x="1946275" y="2647950"/>
          <p14:tracePt t="1109" x="1946275" y="2640013"/>
          <p14:tracePt t="1267" x="1938338" y="2647950"/>
          <p14:tracePt t="1274" x="1930400" y="2655888"/>
          <p14:tracePt t="1284" x="1922463" y="2655888"/>
          <p14:tracePt t="10832" x="1897063" y="2663825"/>
          <p14:tracePt t="10840" x="1857375" y="2679700"/>
          <p14:tracePt t="10853" x="1698625" y="2647950"/>
          <p14:tracePt t="10865" x="1522413" y="2624138"/>
          <p14:tracePt t="10876" x="1292225" y="2695575"/>
          <p14:tracePt t="10888" x="1092200" y="2798763"/>
          <p14:tracePt t="10902" x="1036638" y="2935288"/>
          <p14:tracePt t="10915" x="1195388" y="3157538"/>
          <p14:tracePt t="10928" x="1546225" y="3421063"/>
          <p14:tracePt t="10941" x="2105025" y="3740150"/>
          <p14:tracePt t="10954" x="2655888" y="3971925"/>
          <p14:tracePt t="10968" x="3276600" y="4210050"/>
          <p14:tracePt t="10980" x="3756025" y="4362450"/>
          <p14:tracePt t="10989" x="3851275" y="4394200"/>
          <p14:tracePt t="10997" x="4178300" y="4481513"/>
          <p14:tracePt t="11010" x="4745038" y="4545013"/>
          <p14:tracePt t="11012" x="4816475" y="4537075"/>
          <p14:tracePt t="11014" x="4848225" y="4521200"/>
          <p14:tracePt t="11016" x="4864100" y="4521200"/>
          <p14:tracePt t="11022" x="4911725" y="4489450"/>
          <p14:tracePt t="11026" x="4935538" y="4473575"/>
          <p14:tracePt t="11029" x="4943475" y="4433888"/>
          <p14:tracePt t="11040" x="4927600" y="4354513"/>
          <p14:tracePt t="11046" x="4919663" y="4346575"/>
          <p14:tracePt t="11048" x="4864100" y="4233863"/>
          <p14:tracePt t="11051" x="4856163" y="4225925"/>
          <p14:tracePt t="11062" x="4737100" y="4083050"/>
          <p14:tracePt t="11065" x="4640263" y="3995738"/>
          <p14:tracePt t="11067" x="4632325" y="3987800"/>
          <p14:tracePt t="11077" x="4418013" y="3867150"/>
          <p14:tracePt t="11080" x="4321175" y="3835400"/>
          <p14:tracePt t="11082" x="4273550" y="3827463"/>
          <p14:tracePt t="11084" x="4217988" y="3811588"/>
          <p14:tracePt t="11098" x="3859213" y="3787775"/>
          <p14:tracePt t="11101" x="3668713" y="3811588"/>
          <p14:tracePt t="11105" x="3627438" y="3811588"/>
          <p14:tracePt t="11113" x="3197225" y="3922713"/>
          <p14:tracePt t="11119" x="2870200" y="4019550"/>
          <p14:tracePt t="11124" x="2559050" y="4138613"/>
          <p14:tracePt t="11127" x="2384425" y="4210050"/>
          <p14:tracePt t="11130" x="2336800" y="4241800"/>
          <p14:tracePt t="11137" x="2033588" y="4402138"/>
          <p14:tracePt t="11141" x="1857375" y="4529138"/>
          <p14:tracePt t="11143" x="1801813" y="4576763"/>
          <p14:tracePt t="11145" x="1714500" y="4657725"/>
          <p14:tracePt t="11147" x="1690688" y="4681538"/>
          <p14:tracePt t="11157" x="1603375" y="4824413"/>
          <p14:tracePt t="11161" x="1587500" y="5056188"/>
          <p14:tracePt t="11163" x="1595438" y="5080000"/>
          <p14:tracePt t="11174" x="1785938" y="5270500"/>
          <p14:tracePt t="11177" x="1881188" y="5319713"/>
          <p14:tracePt t="11180" x="2001838" y="5383213"/>
          <p14:tracePt t="11188" x="2224088" y="5454650"/>
          <p14:tracePt t="11191" x="2352675" y="5486400"/>
          <p14:tracePt t="11194" x="2424113" y="5502275"/>
          <p14:tracePt t="11195" x="2551113" y="5526088"/>
          <p14:tracePt t="11198" x="2582863" y="5526088"/>
          <p14:tracePt t="11207" x="2941638" y="5534025"/>
          <p14:tracePt t="11211" x="3038475" y="5534025"/>
          <p14:tracePt t="11214" x="3197225" y="5518150"/>
          <p14:tracePt t="11220" x="3333750" y="5478463"/>
          <p14:tracePt t="11222" x="3365500" y="5470525"/>
          <p14:tracePt t="11225" x="3500438" y="5407025"/>
          <p14:tracePt t="11229" x="3571875" y="5367338"/>
          <p14:tracePt t="11232" x="3619500" y="5327650"/>
          <p14:tracePt t="11235" x="3651250" y="5302250"/>
          <p14:tracePt t="11237" x="3676650" y="5270500"/>
          <p14:tracePt t="11243" x="3732213" y="5199063"/>
          <p14:tracePt t="11246" x="3740150" y="5167313"/>
          <p14:tracePt t="11248" x="3756025" y="5095875"/>
          <p14:tracePt t="11250" x="3756025" y="5080000"/>
          <p14:tracePt t="11252" x="3756025" y="5008563"/>
          <p14:tracePt t="11263" x="3740150" y="4840288"/>
          <p14:tracePt t="11266" x="3716338" y="4760913"/>
          <p14:tracePt t="11275" x="3627438" y="4649788"/>
          <p14:tracePt t="11282" x="3516313" y="4552950"/>
          <p14:tracePt t="11285" x="3468688" y="4513263"/>
          <p14:tracePt t="11290" x="3373438" y="4481513"/>
          <p14:tracePt t="11293" x="3365500" y="4465638"/>
          <p14:tracePt t="11298" x="3260725" y="4425950"/>
          <p14:tracePt t="11302" x="3157538" y="4410075"/>
          <p14:tracePt t="11304" x="3133725" y="4410075"/>
          <p14:tracePt t="11315" x="2957513" y="4425950"/>
          <p14:tracePt t="11320" x="2894013" y="4457700"/>
          <p14:tracePt t="11329" x="2774950" y="4529138"/>
          <p14:tracePt t="11332" x="2767013" y="4537075"/>
          <p14:tracePt t="11335" x="2727325" y="4576763"/>
          <p14:tracePt t="11338" x="2695575" y="4624388"/>
          <p14:tracePt t="11340" x="2687638" y="4641850"/>
          <p14:tracePt t="11349" x="2632075" y="4784725"/>
          <p14:tracePt t="11352" x="2624138" y="4808538"/>
          <p14:tracePt t="11361" x="2598738" y="4951413"/>
          <p14:tracePt t="11368" x="2590800" y="5072063"/>
          <p14:tracePt t="11371" x="2598738" y="5119688"/>
          <p14:tracePt t="11382" x="2632075" y="5286375"/>
          <p14:tracePt t="11387" x="2671763" y="5414963"/>
          <p14:tracePt t="11397" x="2695575" y="5502275"/>
          <p14:tracePt t="11401" x="2735263" y="5573713"/>
          <p14:tracePt t="11403" x="2767013" y="5629275"/>
          <p14:tracePt t="11405" x="2774950" y="5645150"/>
          <p14:tracePt t="11415" x="2838450" y="5741988"/>
          <p14:tracePt t="11418" x="2846388" y="5757863"/>
          <p14:tracePt t="11422" x="2878138" y="5789613"/>
          <p14:tracePt t="11431" x="2917825" y="5821363"/>
          <p14:tracePt t="11433" x="2925763" y="5821363"/>
          <p14:tracePt t="11435" x="2933700" y="5829300"/>
          <p14:tracePt t="11455" x="2941638" y="5829300"/>
          <p14:tracePt t="11462" x="2941638" y="5805488"/>
          <p14:tracePt t="11468" x="2967038" y="5781675"/>
          <p14:tracePt t="11471" x="2974975" y="5765800"/>
          <p14:tracePt t="11478" x="2974975" y="5734050"/>
          <p14:tracePt t="11484" x="2998788" y="5670550"/>
          <p14:tracePt t="11492" x="3022600" y="5605463"/>
          <p14:tracePt t="11499" x="3054350" y="5541963"/>
          <p14:tracePt t="11503" x="3054350" y="5534025"/>
          <p14:tracePt t="11508" x="3094038" y="5454650"/>
          <p14:tracePt t="11511" x="3101975" y="5430838"/>
          <p14:tracePt t="11520" x="3157538" y="5319713"/>
          <p14:tracePt t="11528" x="3221038" y="5191125"/>
          <p14:tracePt t="11532" x="3276600" y="5064125"/>
          <p14:tracePt t="11536" x="3292475" y="5032375"/>
          <p14:tracePt t="11541" x="3341688" y="4943475"/>
          <p14:tracePt t="11550" x="3357563" y="4927600"/>
          <p14:tracePt t="11595" x="3365500" y="4927600"/>
          <p14:tracePt t="11615" x="3357563" y="4927600"/>
          <p14:tracePt t="11821" x="3357563" y="4935538"/>
          <p14:tracePt t="11833" x="3341688" y="5016500"/>
          <p14:tracePt t="11847" x="3308350" y="5127625"/>
          <p14:tracePt t="11859" x="3292475" y="5278438"/>
          <p14:tracePt t="11870" x="3292475" y="5367338"/>
          <p14:tracePt t="11882" x="3317875" y="5510213"/>
          <p14:tracePt t="11888" x="3349625" y="5597525"/>
          <p14:tracePt t="11901" x="3421063" y="5741988"/>
          <p14:tracePt t="11913" x="3540125" y="5916613"/>
          <p14:tracePt t="11927" x="3668713" y="6069013"/>
          <p14:tracePt t="11941" x="3748088" y="6140450"/>
          <p14:tracePt t="11950" x="3835400" y="6203950"/>
          <p14:tracePt t="11959" x="3851275" y="6219825"/>
          <p14:tracePt t="11966" x="3890963" y="6227763"/>
          <p14:tracePt t="11970" x="3898900" y="6227763"/>
          <p14:tracePt t="11977" x="3914775" y="6227763"/>
          <p14:tracePt t="11983" x="3938588" y="6235700"/>
          <p14:tracePt t="11988" x="3962400" y="6235700"/>
          <p14:tracePt t="11993" x="3970338" y="6227763"/>
          <p14:tracePt t="11995" x="3986213" y="6219825"/>
          <p14:tracePt t="11999" x="3994150" y="6211888"/>
          <p14:tracePt t="12007" x="3994150" y="6203950"/>
          <p14:tracePt t="12021" x="4002088" y="6196013"/>
          <p14:tracePt t="12025" x="4002088" y="6188075"/>
          <p14:tracePt t="12032" x="4002088" y="6172200"/>
          <p14:tracePt t="12036" x="4002088" y="6164263"/>
          <p14:tracePt t="12039" x="4011613" y="6164263"/>
          <p14:tracePt t="12046" x="4019550" y="6140450"/>
          <p14:tracePt t="12056" x="4011613" y="6108700"/>
          <p14:tracePt t="12059" x="4002088" y="6092825"/>
          <p14:tracePt t="12068" x="3970338" y="6061075"/>
          <p14:tracePt t="12074" x="3970338" y="6053138"/>
          <p14:tracePt t="12078" x="3938588" y="6005513"/>
          <p14:tracePt t="12091" x="3875088" y="5932488"/>
          <p14:tracePt t="12094" x="3811588" y="5884863"/>
          <p14:tracePt t="12098" x="3795713" y="5876925"/>
          <p14:tracePt t="12106" x="3643313" y="5773738"/>
          <p14:tracePt t="12114" x="3516313" y="5702300"/>
          <p14:tracePt t="12117" x="3405188" y="5653088"/>
          <p14:tracePt t="12120" x="3381375" y="5637213"/>
          <p14:tracePt t="12127" x="3221038" y="5589588"/>
          <p14:tracePt t="12131" x="3133725" y="5557838"/>
          <p14:tracePt t="12133" x="3062288" y="5541963"/>
          <p14:tracePt t="12143" x="2925763" y="5510213"/>
          <p14:tracePt t="12146" x="2862263" y="5502275"/>
          <p14:tracePt t="12150" x="2814638" y="5502275"/>
          <p14:tracePt t="12154" x="2774950" y="5502275"/>
          <p14:tracePt t="12157" x="2767013" y="5502275"/>
          <p14:tracePt t="12160" x="2727325" y="5502275"/>
          <p14:tracePt t="12164" x="2687638" y="5502275"/>
          <p14:tracePt t="12169" x="2663825" y="5518150"/>
          <p14:tracePt t="12173" x="2655888" y="5518150"/>
          <p14:tracePt t="12177" x="2598738" y="5549900"/>
          <p14:tracePt t="12180" x="2590800" y="5557838"/>
          <p14:tracePt t="12189" x="2519363" y="5605463"/>
          <p14:tracePt t="12197" x="2416175" y="5710238"/>
          <p14:tracePt t="12202" x="2344738" y="5797550"/>
          <p14:tracePt t="12206" x="2320925" y="5829300"/>
          <p14:tracePt t="12211" x="2247900" y="5932488"/>
          <p14:tracePt t="12213" x="2216150" y="5972175"/>
          <p14:tracePt t="12223" x="2081213" y="6172200"/>
          <p14:tracePt t="12226" x="2073275" y="6196013"/>
          <p14:tracePt t="12229" x="2017713" y="6283325"/>
          <p14:tracePt t="12238" x="1946275" y="6419850"/>
          <p14:tracePt t="12242" x="1912938" y="6483350"/>
          <p14:tracePt t="12244" x="1889125" y="6562725"/>
          <p14:tracePt t="12245" x="1881188" y="6602413"/>
          <p14:tracePt t="12247" x="1881188" y="6626225"/>
          <p14:tracePt t="12257" x="1873250" y="6738938"/>
          <p14:tracePt t="12260" x="1905000" y="6802438"/>
          <p14:tracePt t="12381" x="5940425" y="6715125"/>
          <p14:tracePt t="12388" x="6035675" y="6642100"/>
          <p14:tracePt t="12390" x="6132513" y="6578600"/>
          <p14:tracePt t="12393" x="6156325" y="6546850"/>
          <p14:tracePt t="12402" x="6203950" y="6459538"/>
          <p14:tracePt t="12408" x="6211888" y="6427788"/>
          <p14:tracePt t="12411" x="6211888" y="6348413"/>
          <p14:tracePt t="12422" x="6203950" y="6259513"/>
          <p14:tracePt t="12425" x="6172200" y="6219825"/>
          <p14:tracePt t="12427" x="6148388" y="6172200"/>
          <p14:tracePt t="12429" x="6148388" y="6164263"/>
          <p14:tracePt t="12430" x="6116638" y="6124575"/>
          <p14:tracePt t="12432" x="6116638" y="6116638"/>
          <p14:tracePt t="12441" x="6051550" y="6029325"/>
          <p14:tracePt t="12446" x="5995988" y="5948363"/>
          <p14:tracePt t="12448" x="5980113" y="5924550"/>
          <p14:tracePt t="12449" x="5964238" y="5916613"/>
          <p14:tracePt t="12451" x="5956300" y="5908675"/>
          <p14:tracePt t="12464" x="5916613" y="5837238"/>
          <p14:tracePt t="12467" x="5884863" y="5805488"/>
          <p14:tracePt t="12471" x="5868988" y="5789613"/>
          <p14:tracePt t="12480" x="5837238" y="5773738"/>
          <p14:tracePt t="12483" x="5821363" y="5765800"/>
          <p14:tracePt t="12496" x="5813425" y="5765800"/>
          <p14:tracePt t="12501" x="5789613" y="5765800"/>
          <p14:tracePt t="12511" x="5765800" y="5765800"/>
          <p14:tracePt t="12513" x="5757863" y="5765800"/>
          <p14:tracePt t="12515" x="5749925" y="5765800"/>
          <p14:tracePt t="12598" x="5749925" y="5773738"/>
          <p14:tracePt t="12603" x="5749925" y="5789613"/>
          <p14:tracePt t="12606" x="5749925" y="5797550"/>
          <p14:tracePt t="12609" x="5749925" y="5813425"/>
          <p14:tracePt t="12613" x="5749925" y="5829300"/>
          <p14:tracePt t="12616" x="5749925" y="5845175"/>
          <p14:tracePt t="12620" x="5749925" y="5861050"/>
          <p14:tracePt t="12623" x="5749925" y="5876925"/>
          <p14:tracePt t="12625" x="5749925" y="5892800"/>
          <p14:tracePt t="12628" x="5749925" y="5908675"/>
          <p14:tracePt t="12637" x="5749925" y="5940425"/>
          <p14:tracePt t="12644" x="5749925" y="5948363"/>
          <p14:tracePt t="12648" x="5749925" y="5964238"/>
          <p14:tracePt t="12652" x="5781675" y="6005513"/>
          <p14:tracePt t="12661" x="5853113" y="6069013"/>
          <p14:tracePt t="12667" x="5940425" y="6116638"/>
          <p14:tracePt t="12671" x="6011863" y="6140450"/>
          <p14:tracePt t="12675" x="6027738" y="6164263"/>
          <p14:tracePt t="12677" x="6067425" y="6172200"/>
          <p14:tracePt t="12679" x="6172200" y="6196013"/>
          <p14:tracePt t="12683" x="6243638" y="6211888"/>
          <p14:tracePt t="12685" x="6315075" y="6227763"/>
          <p14:tracePt t="12693" x="6491288" y="6235700"/>
          <p14:tracePt t="12698" x="6665913" y="6259513"/>
          <p14:tracePt t="12702" x="6689725" y="6259513"/>
          <p14:tracePt t="12709" x="6753225" y="6259513"/>
          <p14:tracePt t="12712" x="6905625" y="6259513"/>
          <p14:tracePt t="12717" x="7016750" y="6251575"/>
          <p14:tracePt t="12718" x="7024688" y="6251575"/>
          <p14:tracePt t="12721" x="7112000" y="6227763"/>
          <p14:tracePt t="12723" x="7153275" y="6219825"/>
          <p14:tracePt t="12725" x="7177088" y="6211888"/>
          <p14:tracePt t="12732" x="7280275" y="6172200"/>
          <p14:tracePt t="12736" x="7359650" y="6156325"/>
          <p14:tracePt t="12747" x="7470775" y="6108700"/>
          <p14:tracePt t="12751" x="7512050" y="6084888"/>
          <p14:tracePt t="12756" x="7535863" y="6053138"/>
          <p14:tracePt t="12759" x="7543800" y="6045200"/>
          <p14:tracePt t="12766" x="7551738" y="6037263"/>
          <p14:tracePt t="12770" x="7551738" y="6021388"/>
          <p14:tracePt t="12773" x="7535863" y="6013450"/>
          <p14:tracePt t="12776" x="7527925" y="6005513"/>
          <p14:tracePt t="12785" x="7504113" y="5972175"/>
          <p14:tracePt t="12791" x="7486650" y="5948363"/>
          <p14:tracePt t="12796" x="7446963" y="5924550"/>
          <p14:tracePt t="12801" x="7431088" y="5916613"/>
          <p14:tracePt t="12806" x="7391400" y="5900738"/>
          <p14:tracePt t="12808" x="7359650" y="5876925"/>
          <p14:tracePt t="12811" x="7343775" y="5868988"/>
          <p14:tracePt t="12820" x="7280275" y="5845175"/>
          <p14:tracePt t="12826" x="7169150" y="5805488"/>
          <p14:tracePt t="12830" x="7112000" y="5789613"/>
          <p14:tracePt t="12832" x="7040563" y="5773738"/>
          <p14:tracePt t="12833" x="7016750" y="5765800"/>
          <p14:tracePt t="12835" x="6992938" y="5765800"/>
          <p14:tracePt t="12845" x="6794500" y="5710238"/>
          <p14:tracePt t="12848" x="6634163" y="5670550"/>
          <p14:tracePt t="12850" x="6546850" y="5653088"/>
          <p14:tracePt t="12851" x="6507163" y="5645150"/>
          <p14:tracePt t="12854" x="6459538" y="5637213"/>
          <p14:tracePt t="12861" x="6180138" y="5589588"/>
          <p14:tracePt t="12867" x="6075363" y="5581650"/>
          <p14:tracePt t="12868" x="5884863" y="5565775"/>
          <p14:tracePt t="12870" x="5805488" y="5557838"/>
          <p14:tracePt t="12871" x="5765800" y="5557838"/>
          <p14:tracePt t="12873" x="5732463" y="5549900"/>
          <p14:tracePt t="12882" x="5373688" y="5549900"/>
          <p14:tracePt t="12889" x="5159375" y="5549900"/>
          <p14:tracePt t="12893" x="5014913" y="5549900"/>
          <p14:tracePt t="12895" x="4967288" y="5557838"/>
          <p14:tracePt t="12909" x="4792663" y="5605463"/>
          <p14:tracePt t="12912" x="4745038" y="5637213"/>
          <p14:tracePt t="12914" x="4745038" y="5645150"/>
          <p14:tracePt t="12923" x="4713288" y="5694363"/>
          <p14:tracePt t="12930" x="4713288" y="5757863"/>
          <p14:tracePt t="12935" x="4729163" y="5805488"/>
          <p14:tracePt t="12938" x="4737100" y="5837238"/>
          <p14:tracePt t="12943" x="4776788" y="5884863"/>
          <p14:tracePt t="12946" x="4776788" y="5900738"/>
          <p14:tracePt t="12949" x="4800600" y="5932488"/>
          <p14:tracePt t="12951" x="4840288" y="5980113"/>
          <p14:tracePt t="12953" x="4864100" y="5995988"/>
          <p14:tracePt t="12954" x="4887913" y="6021388"/>
          <p14:tracePt t="12955" x="4895850" y="6029325"/>
          <p14:tracePt t="12957" x="4919663" y="6053138"/>
          <p14:tracePt t="12960" x="4935538" y="6076950"/>
          <p14:tracePt t="12969" x="5022850" y="6140450"/>
          <p14:tracePt t="12973" x="5095875" y="6180138"/>
          <p14:tracePt t="12975" x="5159375" y="6219825"/>
          <p14:tracePt t="12977" x="5175250" y="6227763"/>
          <p14:tracePt t="12988" x="5341938" y="6291263"/>
          <p14:tracePt t="12993" x="5357813" y="6291263"/>
          <p14:tracePt t="12996" x="5510213" y="6330950"/>
          <p14:tracePt t="13007" x="5661025" y="6356350"/>
          <p14:tracePt t="13011" x="5789613" y="6372225"/>
          <p14:tracePt t="13012" x="5813425" y="6372225"/>
          <p14:tracePt t="13020" x="5916613" y="6372225"/>
          <p14:tracePt t="13024" x="6011863" y="6372225"/>
          <p14:tracePt t="13025" x="6156325" y="6372225"/>
          <p14:tracePt t="13027" x="6180138" y="6372225"/>
          <p14:tracePt t="13035" x="6402388" y="6372225"/>
          <p14:tracePt t="13038" x="6507163" y="6372225"/>
          <p14:tracePt t="13040" x="6570663" y="6372225"/>
          <p14:tracePt t="13041" x="6602413" y="6372225"/>
          <p14:tracePt t="13049" x="6834188" y="6348413"/>
          <p14:tracePt t="13052" x="6929438" y="6330950"/>
          <p14:tracePt t="13055" x="7056438" y="6323013"/>
          <p14:tracePt t="13056" x="7112000" y="6315075"/>
          <p14:tracePt t="13057" x="7145338" y="6315075"/>
          <p14:tracePt t="13059" x="7169150" y="6307138"/>
          <p14:tracePt t="13067" x="7367588" y="6299200"/>
          <p14:tracePt t="13071" x="7431088" y="6283325"/>
          <p14:tracePt t="13074" x="7535863" y="6275388"/>
          <p14:tracePt t="13078" x="7591425" y="6259513"/>
          <p14:tracePt t="13083" x="7670800" y="6243638"/>
          <p14:tracePt t="13086" x="7686675" y="6243638"/>
          <p14:tracePt t="13088" x="7718425" y="6243638"/>
          <p14:tracePt t="13090" x="7742238" y="6235700"/>
          <p14:tracePt t="13093" x="7758113" y="6235700"/>
          <p14:tracePt t="13096" x="7773988" y="6235700"/>
          <p14:tracePt t="13099" x="7789863" y="6227763"/>
          <p14:tracePt t="13180" x="7781925" y="6227763"/>
          <p14:tracePt t="13184" x="7773988" y="6227763"/>
          <p14:tracePt t="13188" x="7766050" y="6227763"/>
          <p14:tracePt t="13193" x="7773988" y="6227763"/>
          <p14:tracePt t="13199" x="7781925" y="6227763"/>
          <p14:tracePt t="13208" x="7773988" y="6227763"/>
          <p14:tracePt t="13216" x="7766050" y="6227763"/>
          <p14:tracePt t="13249" x="7750175" y="6211888"/>
          <p14:tracePt t="13252" x="7742238" y="6203950"/>
          <p14:tracePt t="13264" x="7734300" y="6180138"/>
          <p14:tracePt t="13272" x="7726363" y="6148388"/>
          <p14:tracePt t="13278" x="7710488" y="6124575"/>
          <p14:tracePt t="13283" x="7702550" y="6092825"/>
          <p14:tracePt t="13286" x="7702550" y="6084888"/>
          <p14:tracePt t="13296" x="7678738" y="6045200"/>
          <p14:tracePt t="13301" x="7654925" y="6013450"/>
          <p14:tracePt t="13307" x="7623175" y="5964238"/>
          <p14:tracePt t="13319" x="7559675" y="5908675"/>
          <p14:tracePt t="13323" x="7462838" y="5845175"/>
          <p14:tracePt t="13332" x="7327900" y="5773738"/>
          <p14:tracePt t="13341" x="7185025" y="5702300"/>
          <p14:tracePt t="13345" x="7135813" y="5678488"/>
          <p14:tracePt t="13346" x="7040563" y="5645150"/>
          <p14:tracePt t="13348" x="6992938" y="5629275"/>
          <p14:tracePt t="13357" x="6794500" y="5573713"/>
          <p14:tracePt t="13362" x="6618288" y="5541963"/>
          <p14:tracePt t="13368" x="6475413" y="5534025"/>
          <p14:tracePt t="13370" x="6442075" y="5526088"/>
          <p14:tracePt t="13374" x="6283325" y="5510213"/>
          <p14:tracePt t="13379" x="6100763" y="5510213"/>
          <p14:tracePt t="13384" x="5964238" y="5510213"/>
          <p14:tracePt t="13388" x="5861050" y="5518150"/>
          <p14:tracePt t="13389" x="5837238" y="5518150"/>
          <p14:tracePt t="13391" x="5789613" y="5526088"/>
          <p14:tracePt t="13393" x="5732463" y="5541963"/>
          <p14:tracePt t="13397" x="5716588" y="5541963"/>
          <p14:tracePt t="13407" x="5526088" y="5605463"/>
          <p14:tracePt t="13415" x="5438775" y="5653088"/>
          <p14:tracePt t="13419" x="5389563" y="5686425"/>
          <p14:tracePt t="13422" x="5326063" y="5749925"/>
          <p14:tracePt t="13425" x="5294313" y="5781675"/>
          <p14:tracePt t="13428" x="5262563" y="5837238"/>
          <p14:tracePt t="13429" x="5246688" y="5853113"/>
          <p14:tracePt t="13431" x="5238750" y="5876925"/>
          <p14:tracePt t="13432" x="5222875" y="5892800"/>
          <p14:tracePt t="13434" x="5207000" y="5924550"/>
          <p14:tracePt t="13435" x="5207000" y="5940425"/>
          <p14:tracePt t="13437" x="5199063" y="5948363"/>
          <p14:tracePt t="13439" x="5183188" y="5988050"/>
          <p14:tracePt t="13440" x="5175250" y="5995988"/>
          <p14:tracePt t="13443" x="5175250" y="6029325"/>
          <p14:tracePt t="13444" x="5167313" y="6053138"/>
          <p14:tracePt t="13447" x="5167313" y="6092825"/>
          <p14:tracePt t="13452" x="5159375" y="6100763"/>
          <p14:tracePt t="13461" x="5159375" y="6227763"/>
          <p14:tracePt t="13464" x="5191125" y="6307138"/>
          <p14:tracePt t="13466" x="5191125" y="6315075"/>
          <p14:tracePt t="13470" x="5230813" y="6364288"/>
          <p14:tracePt t="13473" x="5238750" y="6380163"/>
          <p14:tracePt t="13479" x="5286375" y="6435725"/>
          <p14:tracePt t="13490" x="5407025" y="6554788"/>
          <p14:tracePt t="13495" x="5502275" y="6610350"/>
          <p14:tracePt t="13500" x="5621338" y="6665913"/>
          <p14:tracePt t="13504" x="5653088" y="6681788"/>
          <p14:tracePt t="13510" x="5797550" y="6715125"/>
          <p14:tracePt t="13514" x="5853113" y="6723063"/>
          <p14:tracePt t="13516" x="5948363" y="6731000"/>
          <p14:tracePt t="13518" x="5964238" y="6738938"/>
          <p14:tracePt t="13520" x="6059488" y="6738938"/>
          <p14:tracePt t="13523" x="6148388" y="6746875"/>
          <p14:tracePt t="13525" x="6172200" y="6746875"/>
          <p14:tracePt t="13527" x="6219825" y="6746875"/>
          <p14:tracePt t="13529" x="6283325" y="6746875"/>
          <p14:tracePt t="13536" x="6467475" y="6746875"/>
          <p14:tracePt t="13540" x="6578600" y="6731000"/>
          <p14:tracePt t="13545" x="6689725" y="6723063"/>
          <p14:tracePt t="13549" x="6802438" y="6699250"/>
          <p14:tracePt t="13556" x="7008813" y="6657975"/>
          <p14:tracePt t="13565" x="7185025" y="6602413"/>
          <p14:tracePt t="13570" x="7280275" y="6554788"/>
          <p14:tracePt t="13573" x="7335838" y="6523038"/>
          <p14:tracePt t="13583" x="7446963" y="6435725"/>
          <p14:tracePt t="13590" x="7486650" y="6380163"/>
          <p14:tracePt t="13595" x="7504113" y="6330950"/>
          <p14:tracePt t="13604" x="7504113" y="6259513"/>
          <p14:tracePt t="13608" x="7486650" y="6196013"/>
          <p14:tracePt t="13617" x="7439025" y="6108700"/>
          <p14:tracePt t="13624" x="7383463" y="6029325"/>
          <p14:tracePt t="13627" x="7367588" y="6013450"/>
          <p14:tracePt t="13634" x="7296150" y="5940425"/>
          <p14:tracePt t="13637" x="7288213" y="5932488"/>
          <p14:tracePt t="13641" x="7216775" y="5868988"/>
          <p14:tracePt t="13645" x="7192963" y="5853113"/>
          <p14:tracePt t="13650" x="7127875" y="5821363"/>
          <p14:tracePt t="13653" x="7119938" y="5805488"/>
          <p14:tracePt t="13655" x="7032625" y="5765800"/>
          <p14:tracePt t="13667" x="6842125" y="5694363"/>
          <p14:tracePt t="13671" x="6745288" y="5670550"/>
          <p14:tracePt t="13673" x="6697663" y="5653088"/>
          <p14:tracePt t="13675" x="6650038" y="5653088"/>
          <p14:tracePt t="13684" x="6459538" y="5621338"/>
          <p14:tracePt t="13688" x="6386513" y="5613400"/>
          <p14:tracePt t="13692" x="6267450" y="5605463"/>
          <p14:tracePt t="13695" x="6148388" y="5605463"/>
          <p14:tracePt t="13705" x="5853113" y="5605463"/>
          <p14:tracePt t="13713" x="5613400" y="5605463"/>
          <p14:tracePt t="13718" x="5581650" y="5605463"/>
          <p14:tracePt t="13723" x="5302250" y="5637213"/>
          <p14:tracePt t="13727" x="5151438" y="5662613"/>
          <p14:tracePt t="13730" x="5135563" y="5662613"/>
          <p14:tracePt t="13738" x="4879975" y="5702300"/>
          <p14:tracePt t="13743" x="4705350" y="5734050"/>
          <p14:tracePt t="13747" x="4672013" y="5734050"/>
          <p14:tracePt t="13752" x="4576763" y="5757863"/>
          <p14:tracePt t="13755" x="4560888" y="5765800"/>
          <p14:tracePt t="13764" x="4473575" y="5781675"/>
          <p14:tracePt t="13767" x="4441825" y="5805488"/>
          <p14:tracePt t="13771" x="4425950" y="5805488"/>
          <p14:tracePt t="13772" x="4410075" y="5805488"/>
          <p14:tracePt t="13782" x="4410075" y="5813425"/>
          <p14:tracePt t="13797" x="4402138" y="5813425"/>
          <p14:tracePt t="13806" x="4394200" y="5837238"/>
          <p14:tracePt t="13809" x="4386263" y="5837238"/>
          <p14:tracePt t="13813" x="4378325" y="5845175"/>
          <p14:tracePt t="13821" x="4378325" y="5853113"/>
          <p14:tracePt t="13828" x="4378325" y="5861050"/>
          <p14:tracePt t="13836" x="4378325" y="5868988"/>
          <p14:tracePt t="13845" x="4370388" y="5868988"/>
          <p14:tracePt t="13941" x="4362450" y="5868988"/>
          <p14:tracePt t="13947" x="4344988" y="5868988"/>
          <p14:tracePt t="13956" x="4217988" y="5861050"/>
          <p14:tracePt t="13966" x="4090988" y="5845175"/>
          <p14:tracePt t="13976" x="3875088" y="5821363"/>
          <p14:tracePt t="13984" x="3732213" y="5805488"/>
          <p14:tracePt t="13992" x="3611563" y="5789613"/>
          <p14:tracePt t="14000" x="3413125" y="5765800"/>
          <p14:tracePt t="14008" x="3244850" y="5741988"/>
          <p14:tracePt t="14018" x="3030538" y="5694363"/>
          <p14:tracePt t="14027" x="2925763" y="5678488"/>
          <p14:tracePt t="14034" x="2846388" y="5662613"/>
          <p14:tracePt t="14043" x="2743200" y="5629275"/>
          <p14:tracePt t="14051" x="2606675" y="5589588"/>
          <p14:tracePt t="14062" x="2455863" y="5541963"/>
          <p14:tracePt t="14072" x="2344738" y="5502275"/>
          <p14:tracePt t="14079" x="2289175" y="5486400"/>
          <p14:tracePt t="14087" x="2184400" y="5454650"/>
          <p14:tracePt t="14093" x="2144713" y="5446713"/>
          <p14:tracePt t="14101" x="2089150" y="5438775"/>
          <p14:tracePt t="14112" x="2009775" y="5430838"/>
          <p14:tracePt t="14116" x="2001838" y="5430838"/>
          <p14:tracePt t="14125" x="1985963" y="5430838"/>
          <p14:tracePt t="14166" x="1978025" y="5430838"/>
          <p14:tracePt t="14168" x="1970088" y="5438775"/>
          <p14:tracePt t="14173" x="1962150" y="5438775"/>
          <p14:tracePt t="14178" x="1954213" y="5454650"/>
          <p14:tracePt t="14187" x="1930400" y="5470525"/>
          <p14:tracePt t="14191" x="1930400" y="5478463"/>
          <p14:tracePt t="14200" x="1912938" y="5494338"/>
          <p14:tracePt t="14210" x="1889125" y="5518150"/>
          <p14:tracePt t="14219" x="1881188" y="5541963"/>
          <p14:tracePt t="14223" x="1881188" y="5549900"/>
          <p14:tracePt t="14231" x="1873250" y="5573713"/>
          <p14:tracePt t="14238" x="1873250" y="5597525"/>
          <p14:tracePt t="14247" x="1889125" y="5637213"/>
          <p14:tracePt t="14253" x="1905000" y="5670550"/>
          <p14:tracePt t="14257" x="1912938" y="5670550"/>
          <p14:tracePt t="14259" x="1922463" y="5702300"/>
          <p14:tracePt t="14268" x="1946275" y="5734050"/>
          <p14:tracePt t="14273" x="1978025" y="5765800"/>
          <p14:tracePt t="14276" x="1978025" y="5773738"/>
          <p14:tracePt t="14279" x="1993900" y="5789613"/>
          <p14:tracePt t="14283" x="2009775" y="5805488"/>
          <p14:tracePt t="14285" x="2025650" y="5821363"/>
          <p14:tracePt t="14286" x="2033588" y="5829300"/>
          <p14:tracePt t="14296" x="2065338" y="5861050"/>
          <p14:tracePt t="14306" x="2089150" y="5892800"/>
          <p14:tracePt t="14310" x="2112963" y="5916613"/>
          <p14:tracePt t="14317" x="2152650" y="5932488"/>
          <p14:tracePt t="14321" x="2152650" y="5940425"/>
          <p14:tracePt t="14326" x="2184400" y="5964238"/>
          <p14:tracePt t="14330" x="2192338" y="5972175"/>
          <p14:tracePt t="14340" x="2247900" y="5988050"/>
          <p14:tracePt t="14345" x="2265363" y="6005513"/>
          <p14:tracePt t="14349" x="2305050" y="6005513"/>
          <p14:tracePt t="14351" x="2320925" y="6013450"/>
          <p14:tracePt t="14359" x="2392363" y="6021388"/>
          <p14:tracePt t="14369" x="2487613" y="6037263"/>
          <p14:tracePt t="14373" x="2559050" y="6037263"/>
          <p14:tracePt t="14375" x="2606675" y="6045200"/>
          <p14:tracePt t="14377" x="2624138" y="6045200"/>
          <p14:tracePt t="14384" x="2727325" y="6045200"/>
          <p14:tracePt t="14394" x="2806700" y="6045200"/>
          <p14:tracePt t="14397" x="2846388" y="6029325"/>
          <p14:tracePt t="14401" x="2870200" y="6021388"/>
          <p14:tracePt t="14402" x="2878138" y="6021388"/>
          <p14:tracePt t="14410" x="2917825" y="6013450"/>
          <p14:tracePt t="14413" x="2925763" y="6013450"/>
          <p14:tracePt t="14422" x="2941638" y="6005513"/>
          <p14:tracePt t="14436" x="2941638" y="5995988"/>
          <p14:tracePt t="14489" x="2933700" y="5995988"/>
          <p14:tracePt t="14494" x="2933700" y="5988050"/>
          <p14:tracePt t="14496" x="2925763" y="5988050"/>
          <p14:tracePt t="14500" x="2909888" y="5988050"/>
          <p14:tracePt t="14506" x="2894013" y="5972175"/>
          <p14:tracePt t="14510" x="2878138" y="5964238"/>
          <p14:tracePt t="14512" x="2862263" y="5956300"/>
          <p14:tracePt t="14513" x="2854325" y="5948363"/>
          <p14:tracePt t="14524" x="2806700" y="5924550"/>
          <p14:tracePt t="14529" x="2798763" y="5916613"/>
          <p14:tracePt t="14533" x="2743200" y="5884863"/>
          <p14:tracePt t="14542" x="2687638" y="5861050"/>
          <p14:tracePt t="14545" x="2663825" y="5845175"/>
          <p14:tracePt t="14548" x="2606675" y="5821363"/>
          <p14:tracePt t="14550" x="2566988" y="5797550"/>
          <p14:tracePt t="14553" x="2527300" y="5789613"/>
          <p14:tracePt t="14556" x="2511425" y="5789613"/>
          <p14:tracePt t="14565" x="2416175" y="5741988"/>
          <p14:tracePt t="14571" x="2328863" y="5710238"/>
          <p14:tracePt t="14574" x="2273300" y="5694363"/>
          <p14:tracePt t="14585" x="2176463" y="5662613"/>
          <p14:tracePt t="14591" x="2120900" y="5645150"/>
          <p14:tracePt t="14594" x="2097088" y="5637213"/>
          <p14:tracePt t="14597" x="2081213" y="5637213"/>
          <p14:tracePt t="14605" x="2049463" y="5629275"/>
          <p14:tracePt t="14617" x="2041525" y="5629275"/>
          <p14:tracePt t="14716" x="2049463" y="5629275"/>
          <p14:tracePt t="14729" x="2081213" y="5621338"/>
          <p14:tracePt t="14738" x="2112963" y="5613400"/>
          <p14:tracePt t="14746" x="2136775" y="5597525"/>
          <p14:tracePt t="14753" x="2160588" y="5581650"/>
          <p14:tracePt t="14775" x="2144713" y="5581650"/>
          <p14:tracePt t="14786" x="2097088" y="5589588"/>
          <p14:tracePt t="14794" x="2081213" y="5597525"/>
          <p14:tracePt t="17153" x="2081213" y="5605463"/>
          <p14:tracePt t="17164" x="2081213" y="5613400"/>
          <p14:tracePt t="17168" x="2081213" y="5621338"/>
          <p14:tracePt t="17173" x="2081213" y="5629275"/>
          <p14:tracePt t="17181" x="2057400" y="5637213"/>
          <p14:tracePt t="17190" x="2025650" y="5653088"/>
          <p14:tracePt t="17196" x="2017713" y="5662613"/>
          <p14:tracePt t="17211" x="2009775" y="5662613"/>
          <p14:tracePt t="17232" x="2001838" y="5662613"/>
          <p14:tracePt t="17240" x="1993900" y="5662613"/>
          <p14:tracePt t="17242" x="1985963" y="5662613"/>
          <p14:tracePt t="17244" x="1985963" y="5670550"/>
          <p14:tracePt t="17261" x="1978025" y="5670550"/>
          <p14:tracePt t="17265" x="1978025" y="5678488"/>
          <p14:tracePt t="17270" x="1970088" y="5678488"/>
          <p14:tracePt t="17273" x="1962150" y="5678488"/>
          <p14:tracePt t="17277" x="1954213" y="5686425"/>
          <p14:tracePt t="17303" x="1946275" y="5686425"/>
          <p14:tracePt t="17309" x="1946275" y="5694363"/>
          <p14:tracePt t="17315" x="1930400" y="5694363"/>
          <p14:tracePt t="17320" x="1922463" y="5702300"/>
          <p14:tracePt t="17360" x="1930400" y="5702300"/>
          <p14:tracePt t="17364" x="1946275" y="5702300"/>
          <p14:tracePt t="17368" x="1978025" y="5686425"/>
          <p14:tracePt t="17369" x="1993900" y="5686425"/>
          <p14:tracePt t="17375" x="2025650" y="5678488"/>
          <p14:tracePt t="17381" x="2057400" y="5670550"/>
          <p14:tracePt t="17383" x="2089150" y="5662613"/>
          <p14:tracePt t="17393" x="2120900" y="5645150"/>
          <p14:tracePt t="17402" x="2144713" y="5645150"/>
          <p14:tracePt t="17404" x="2144713" y="5637213"/>
          <p14:tracePt t="17413" x="2152650" y="5637213"/>
          <p14:tracePt t="17416" x="2160588" y="5637213"/>
          <p14:tracePt t="17426" x="2176463" y="5629275"/>
          <p14:tracePt t="17429" x="2184400" y="5629275"/>
          <p14:tracePt t="17435" x="2200275" y="5629275"/>
          <p14:tracePt t="17439" x="2208213" y="5621338"/>
          <p14:tracePt t="17443" x="2216150" y="5621338"/>
          <p14:tracePt t="17450" x="2216150" y="5613400"/>
          <p14:tracePt t="17457" x="2239963" y="5613400"/>
          <p14:tracePt t="17460" x="2247900" y="5613400"/>
          <p14:tracePt t="17462" x="2255838" y="5605463"/>
          <p14:tracePt t="17467" x="2273300" y="5605463"/>
          <p14:tracePt t="17470" x="2281238" y="5605463"/>
          <p14:tracePt t="17473" x="2297113" y="5605463"/>
          <p14:tracePt t="17479" x="2305050" y="5605463"/>
          <p14:tracePt t="17484" x="2336800" y="5597525"/>
          <p14:tracePt t="17488" x="2368550" y="5597525"/>
          <p14:tracePt t="17491" x="2376488" y="5597525"/>
          <p14:tracePt t="17497" x="2400300" y="5597525"/>
          <p14:tracePt t="17505" x="2424113" y="5589588"/>
          <p14:tracePt t="17508" x="2432050" y="5589588"/>
          <p14:tracePt t="17590" x="2439988" y="5589588"/>
          <p14:tracePt t="17604" x="2455863" y="5605463"/>
          <p14:tracePt t="17613" x="2463800" y="5621338"/>
          <p14:tracePt t="17627" x="2471738" y="5621338"/>
          <p14:tracePt t="17637" x="2471738" y="5629275"/>
          <p14:tracePt t="17651" x="2471738" y="5637213"/>
          <p14:tracePt t="17658" x="2479675" y="5653088"/>
          <p14:tracePt t="17663" x="2487613" y="5653088"/>
          <p14:tracePt t="17666" x="2495550" y="5662613"/>
          <p14:tracePt t="17672" x="2503488" y="5662613"/>
          <p14:tracePt t="17675" x="2503488" y="5678488"/>
          <p14:tracePt t="17678" x="2511425" y="5694363"/>
          <p14:tracePt t="17682" x="2519363" y="5702300"/>
          <p14:tracePt t="17690" x="2527300" y="5718175"/>
          <p14:tracePt t="17696" x="2535238" y="5734050"/>
          <p14:tracePt t="17700" x="2535238" y="5741988"/>
          <p14:tracePt t="17703" x="2535238" y="5749925"/>
          <p14:tracePt t="17705" x="2535238" y="5765800"/>
          <p14:tracePt t="17715" x="2543175" y="5789613"/>
          <p14:tracePt t="17725" x="2566988" y="5813425"/>
          <p14:tracePt t="17733" x="2566988" y="5837238"/>
          <p14:tracePt t="17743" x="2582863" y="5861050"/>
          <p14:tracePt t="17746" x="2590800" y="5884863"/>
          <p14:tracePt t="17757" x="2624138" y="5924550"/>
          <p14:tracePt t="17764" x="2640013" y="5956300"/>
          <p14:tracePt t="17766" x="2655888" y="5972175"/>
          <p14:tracePt t="17768" x="2663825" y="5988050"/>
          <p14:tracePt t="17778" x="2695575" y="6021388"/>
          <p14:tracePt t="17782" x="2727325" y="6045200"/>
          <p14:tracePt t="17785" x="2735263" y="6053138"/>
          <p14:tracePt t="17794" x="2774950" y="6084888"/>
          <p14:tracePt t="17796" x="2782888" y="6100763"/>
          <p14:tracePt t="17798" x="2806700" y="6116638"/>
          <p14:tracePt t="17808" x="2838450" y="6140450"/>
          <p14:tracePt t="17811" x="2846388" y="6148388"/>
          <p14:tracePt t="17819" x="2862263" y="6164263"/>
          <p14:tracePt t="17826" x="2886075" y="6180138"/>
          <p14:tracePt t="17829" x="2894013" y="6188075"/>
          <p14:tracePt t="17837" x="2925763" y="6196013"/>
          <p14:tracePt t="17848" x="2990850" y="6211888"/>
          <p14:tracePt t="17851" x="2998788" y="6219825"/>
          <p14:tracePt t="17858" x="3062288" y="6243638"/>
          <p14:tracePt t="17868" x="3109913" y="6251575"/>
          <p14:tracePt t="17870" x="3117850" y="6251575"/>
          <p14:tracePt t="17876" x="3133725" y="6251575"/>
          <p14:tracePt t="17879" x="3181350" y="6267450"/>
          <p14:tracePt t="17888" x="3197225" y="6275388"/>
          <p14:tracePt t="17892" x="3221038" y="6283325"/>
          <p14:tracePt t="17908" x="3236913" y="6283325"/>
          <p14:tracePt t="17912" x="3244850" y="6283325"/>
          <p14:tracePt t="17921" x="3260725" y="6283325"/>
          <p14:tracePt t="17930" x="3268663" y="6283325"/>
          <p14:tracePt t="17942" x="3292475" y="6283325"/>
          <p14:tracePt t="17986" x="3284538" y="6283325"/>
          <p14:tracePt t="17994" x="3276600" y="6283325"/>
          <p14:tracePt t="18010" x="3268663" y="6283325"/>
          <p14:tracePt t="18020" x="3268663" y="6291263"/>
          <p14:tracePt t="18024" x="3252788" y="6299200"/>
          <p14:tracePt t="18034" x="3228975" y="6323013"/>
          <p14:tracePt t="18039" x="3205163" y="6330950"/>
          <p14:tracePt t="18042" x="3189288" y="6348413"/>
          <p14:tracePt t="18049" x="3157538" y="6364288"/>
          <p14:tracePt t="18054" x="3125788" y="6380163"/>
          <p14:tracePt t="18057" x="3101975" y="6388100"/>
          <p14:tracePt t="18059" x="3086100" y="6396038"/>
          <p14:tracePt t="18060" x="3078163" y="6396038"/>
          <p14:tracePt t="18068" x="3022600" y="6419850"/>
          <p14:tracePt t="18077" x="2982913" y="6427788"/>
          <p14:tracePt t="18080" x="2974975" y="6435725"/>
          <p14:tracePt t="18083" x="2967038" y="6435725"/>
          <p14:tracePt t="18091" x="2941638" y="6435725"/>
          <p14:tracePt t="18093" x="2925763" y="6443663"/>
          <p14:tracePt t="18098" x="2917825" y="6443663"/>
          <p14:tracePt t="18107" x="2894013" y="6459538"/>
          <p14:tracePt t="18113" x="2878138" y="6459538"/>
          <p14:tracePt t="18118" x="2862263" y="6459538"/>
          <p14:tracePt t="18125" x="2854325" y="6459538"/>
          <p14:tracePt t="18166" x="2854325" y="6451600"/>
          <p14:tracePt t="18169" x="2854325" y="6443663"/>
          <p14:tracePt t="18175" x="2862263" y="6435725"/>
          <p14:tracePt t="18185" x="2909888" y="6411913"/>
          <p14:tracePt t="18191" x="2917825" y="6403975"/>
          <p14:tracePt t="18194" x="2974975" y="6388100"/>
          <p14:tracePt t="18197" x="2982913" y="6380163"/>
          <p14:tracePt t="18205" x="3038475" y="6364288"/>
          <p14:tracePt t="18208" x="3086100" y="6348413"/>
          <p14:tracePt t="18210" x="3141663" y="6330950"/>
          <p14:tracePt t="18212" x="3189288" y="6330950"/>
          <p14:tracePt t="18214" x="3205163" y="6330950"/>
          <p14:tracePt t="18225" x="3357563" y="6315075"/>
          <p14:tracePt t="18228" x="3429000" y="6299200"/>
          <p14:tracePt t="18230" x="3436938" y="6299200"/>
          <p14:tracePt t="18240" x="3579813" y="6291263"/>
          <p14:tracePt t="18242" x="3700463" y="6291263"/>
          <p14:tracePt t="18246" x="3779838" y="6291263"/>
          <p14:tracePt t="18250" x="3803650" y="6291263"/>
          <p14:tracePt t="18258" x="3970338" y="6291263"/>
          <p14:tracePt t="18262" x="4090988" y="6291263"/>
          <p14:tracePt t="18270" x="4265613" y="6283325"/>
          <p14:tracePt t="18278" x="4418013" y="6283325"/>
          <p14:tracePt t="18280" x="4521200" y="6275388"/>
          <p14:tracePt t="18282" x="4545013" y="6275388"/>
          <p14:tracePt t="18291" x="4745038" y="6259513"/>
          <p14:tracePt t="18295" x="4872038" y="6251575"/>
          <p14:tracePt t="18303" x="5038725" y="6243638"/>
          <p14:tracePt t="18307" x="5159375" y="6235700"/>
          <p14:tracePt t="18316" x="5294313" y="6227763"/>
          <p14:tracePt t="18322" x="5381625" y="6227763"/>
          <p14:tracePt t="18326" x="5438775" y="6227763"/>
          <p14:tracePt t="18329" x="5446713" y="6219825"/>
          <p14:tracePt t="18332" x="5478463" y="6219825"/>
          <p14:tracePt t="18348" x="5486400" y="6219825"/>
          <p14:tracePt t="18360" x="5486400" y="6211888"/>
          <p14:tracePt t="18373" x="5478463" y="6211888"/>
          <p14:tracePt t="18384" x="5454650" y="6211888"/>
          <p14:tracePt t="18389" x="5446713" y="6211888"/>
          <p14:tracePt t="18397" x="5422900" y="6196013"/>
          <p14:tracePt t="18400" x="5407025" y="6196013"/>
          <p14:tracePt t="18404" x="5397500" y="6196013"/>
          <p14:tracePt t="18408" x="5389563" y="6172200"/>
          <p14:tracePt t="18417" x="5365750" y="6148388"/>
          <p14:tracePt t="18420" x="5349875" y="6124575"/>
          <p14:tracePt t="18423" x="5349875" y="6116638"/>
          <p14:tracePt t="18432" x="5310188" y="6061075"/>
          <p14:tracePt t="18435" x="5286375" y="6029325"/>
          <p14:tracePt t="18440" x="5262563" y="5972175"/>
          <p14:tracePt t="18444" x="5230813" y="5900738"/>
          <p14:tracePt t="18447" x="5222875" y="5884863"/>
          <p14:tracePt t="18452" x="5199063" y="5797550"/>
          <p14:tracePt t="18454" x="5175250" y="5718175"/>
          <p14:tracePt t="18456" x="5159375" y="5678488"/>
          <p14:tracePt t="18466" x="5087938" y="5478463"/>
          <p14:tracePt t="18473" x="5064125" y="5294313"/>
          <p14:tracePt t="18477" x="5030788" y="5199063"/>
          <p14:tracePt t="18480" x="4999038" y="5095875"/>
          <p14:tracePt t="18483" x="4999038" y="5064125"/>
          <p14:tracePt t="18491" x="4935538" y="4856163"/>
          <p14:tracePt t="18493" x="4911725" y="4792663"/>
          <p14:tracePt t="18497" x="4879975" y="4681538"/>
          <p14:tracePt t="18500" x="4872038" y="4641850"/>
          <p14:tracePt t="18501" x="4856163" y="4600575"/>
          <p14:tracePt t="18510" x="4808538" y="4449763"/>
          <p14:tracePt t="18521" x="4800600" y="4314825"/>
          <p14:tracePt t="18525" x="4800600" y="4306888"/>
          <p14:tracePt t="18529" x="4800600" y="4249738"/>
          <p14:tracePt t="18532" x="4816475" y="4225925"/>
          <p14:tracePt t="18537" x="4816475" y="4217988"/>
          <p14:tracePt t="18545" x="4848225" y="4186238"/>
          <p14:tracePt t="18549" x="4848225" y="4170363"/>
          <p14:tracePt t="18550" x="4856163" y="4162425"/>
          <p14:tracePt t="18560" x="4879975" y="4162425"/>
          <p14:tracePt t="18562" x="4879975" y="4154488"/>
          <p14:tracePt t="18567" x="4911725" y="4146550"/>
          <p14:tracePt t="18569" x="4911725" y="4138613"/>
          <p14:tracePt t="18575" x="4943475" y="4122738"/>
          <p14:tracePt t="18579" x="4967288" y="4106863"/>
          <p14:tracePt t="18581" x="4983163" y="4090988"/>
          <p14:tracePt t="18593" x="5056188" y="4035425"/>
          <p14:tracePt t="18598" x="5127625" y="3971925"/>
          <p14:tracePt t="18600" x="5167313" y="3922713"/>
          <p14:tracePt t="18604" x="5175250" y="3906838"/>
          <p14:tracePt t="18615" x="5286375" y="3756025"/>
          <p14:tracePt t="18617" x="5341938" y="3684588"/>
          <p14:tracePt t="18619" x="5349875" y="3668713"/>
          <p14:tracePt t="18631" x="5414963" y="3571875"/>
          <p14:tracePt t="18637" x="5470525" y="3468688"/>
          <p14:tracePt t="18640" x="5510213" y="3405188"/>
          <p14:tracePt t="18645" x="5541963" y="3373438"/>
          <p14:tracePt t="18648" x="5557838" y="3357563"/>
          <p14:tracePt t="18650" x="5573713" y="3349625"/>
          <p14:tracePt t="18652" x="5589588" y="3333750"/>
          <p14:tracePt t="18654" x="5597525" y="33258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D9E3-F7FC-4070-B419-02AF13DF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pic>
        <p:nvPicPr>
          <p:cNvPr id="5" name="Content Placeholder 4" descr="A picture containing mosaic, jigsaw puzzle&#10;&#10;Description automatically generated">
            <a:extLst>
              <a:ext uri="{FF2B5EF4-FFF2-40B4-BE49-F238E27FC236}">
                <a16:creationId xmlns:a16="http://schemas.microsoft.com/office/drawing/2014/main" id="{81669BBC-3D5C-4473-B3DE-877DA76B1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91" y="106112"/>
            <a:ext cx="2529944" cy="1895725"/>
          </a:xfrm>
        </p:spPr>
      </p:pic>
      <p:pic>
        <p:nvPicPr>
          <p:cNvPr id="7" name="Picture 6" descr="A collage of a castle&#10;&#10;Description automatically generated with low confidence">
            <a:extLst>
              <a:ext uri="{FF2B5EF4-FFF2-40B4-BE49-F238E27FC236}">
                <a16:creationId xmlns:a16="http://schemas.microsoft.com/office/drawing/2014/main" id="{87B3FE28-6168-4BC9-8ABF-E192C174F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03" y="4007380"/>
            <a:ext cx="4905188" cy="1895725"/>
          </a:xfrm>
          <a:prstGeom prst="rect">
            <a:avLst/>
          </a:prstGeom>
        </p:spPr>
      </p:pic>
      <p:pic>
        <p:nvPicPr>
          <p:cNvPr id="9" name="Picture 8" descr="A picture containing building, tree, sky, grass&#10;&#10;Description automatically generated">
            <a:extLst>
              <a:ext uri="{FF2B5EF4-FFF2-40B4-BE49-F238E27FC236}">
                <a16:creationId xmlns:a16="http://schemas.microsoft.com/office/drawing/2014/main" id="{EF626347-3C53-4AF7-A141-95603711F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8" y="106112"/>
            <a:ext cx="4791553" cy="37609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1CBCCF-2D6B-47D9-A23C-156A1B4EE8E8}"/>
              </a:ext>
            </a:extLst>
          </p:cNvPr>
          <p:cNvSpPr txBox="1">
            <a:spLocks/>
          </p:cNvSpPr>
          <p:nvPr/>
        </p:nvSpPr>
        <p:spPr>
          <a:xfrm>
            <a:off x="838200" y="20018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colorization</a:t>
            </a:r>
          </a:p>
          <a:p>
            <a:pPr marL="0" indent="0">
              <a:buNone/>
            </a:pPr>
            <a:r>
              <a:rPr lang="en-US" dirty="0"/>
              <a:t>   using similar images</a:t>
            </a:r>
          </a:p>
          <a:p>
            <a:pPr marL="0" indent="0">
              <a:buNone/>
            </a:pPr>
            <a:r>
              <a:rPr lang="en-US" dirty="0"/>
              <a:t>   (Gupta, Chia et al.)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11CF5B-F79C-431D-9F66-5AA58DAB4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8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0"/>
    </mc:Choice>
    <mc:Fallback>
      <p:transition spd="slow" advTm="3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99" x="5613400" y="3325813"/>
          <p14:tracePt t="6002" x="5716588" y="3286125"/>
          <p14:tracePt t="6005" x="5876925" y="3205163"/>
          <p14:tracePt t="6008" x="5924550" y="3181350"/>
          <p14:tracePt t="6012" x="6219825" y="3062288"/>
          <p14:tracePt t="6021" x="6673850" y="2919413"/>
          <p14:tracePt t="6023" x="6873875" y="2854325"/>
          <p14:tracePt t="6025" x="7032625" y="2814638"/>
          <p14:tracePt t="6029" x="7248525" y="2759075"/>
          <p14:tracePt t="6031" x="7288213" y="2743200"/>
          <p14:tracePt t="6039" x="7486650" y="2655888"/>
          <p14:tracePt t="6043" x="7615238" y="2592388"/>
          <p14:tracePt t="6051" x="7678738" y="2584450"/>
          <p14:tracePt t="6061" x="7694613" y="2584450"/>
          <p14:tracePt t="6070" x="7718425" y="2584450"/>
          <p14:tracePt t="6079" x="7839075" y="2624138"/>
          <p14:tracePt t="6084" x="7974013" y="2687638"/>
          <p14:tracePt t="6091" x="8124825" y="2806700"/>
          <p14:tracePt t="6094" x="8140700" y="2814638"/>
          <p14:tracePt t="6103" x="8340725" y="2951163"/>
          <p14:tracePt t="6106" x="8372475" y="2967038"/>
          <p14:tracePt t="6115" x="8467725" y="3038475"/>
          <p14:tracePt t="6119" x="8531225" y="3070225"/>
          <p14:tracePt t="6124" x="8588375" y="3101975"/>
          <p14:tracePt t="6130" x="8628063" y="3117850"/>
          <p14:tracePt t="6139" x="8636000" y="3125788"/>
          <p14:tracePt t="6143" x="8691563" y="3141663"/>
          <p14:tracePt t="6149" x="8747125" y="3165475"/>
          <p14:tracePt t="6154" x="8834438" y="3173413"/>
          <p14:tracePt t="6158" x="8899525" y="3173413"/>
          <p14:tracePt t="6160" x="8970963" y="3181350"/>
          <p14:tracePt t="6162" x="8986838" y="3181350"/>
          <p14:tracePt t="6164" x="9002713" y="3181350"/>
          <p14:tracePt t="6173" x="9234488" y="3157538"/>
          <p14:tracePt t="6177" x="9321800" y="3149600"/>
          <p14:tracePt t="6179" x="9377363" y="3133725"/>
          <p14:tracePt t="6188" x="9585325" y="3094038"/>
          <p14:tracePt t="6192" x="9672638" y="3070225"/>
          <p14:tracePt t="6194" x="9791700" y="3030538"/>
          <p14:tracePt t="6205" x="9910763" y="2967038"/>
          <p14:tracePt t="6208" x="9983788" y="2901950"/>
          <p14:tracePt t="6210" x="9999663" y="2894013"/>
          <p14:tracePt t="6220" x="10031413" y="2838450"/>
          <p14:tracePt t="6223" x="10039350" y="2806700"/>
          <p14:tracePt t="6224" x="10047288" y="2774950"/>
          <p14:tracePt t="6226" x="10047288" y="2759075"/>
          <p14:tracePt t="6227" x="10047288" y="2751138"/>
          <p14:tracePt t="6229" x="10047288" y="2743200"/>
          <p14:tracePt t="6237" x="10047288" y="2687638"/>
          <p14:tracePt t="6241" x="10047288" y="2655888"/>
          <p14:tracePt t="6244" x="10047288" y="2632075"/>
          <p14:tracePt t="6252" x="10047288" y="2600325"/>
          <p14:tracePt t="6257" x="10023475" y="2584450"/>
          <p14:tracePt t="6260" x="10023475" y="2576513"/>
          <p14:tracePt t="6264" x="10031413" y="2566988"/>
          <p14:tracePt t="6275" x="10047288" y="2543175"/>
          <p14:tracePt t="6277" x="10071100" y="2535238"/>
          <p14:tracePt t="6282" x="10079038" y="2527300"/>
          <p14:tracePt t="6287" x="10126663" y="2503488"/>
          <p14:tracePt t="6291" x="10126663" y="2495550"/>
          <p14:tracePt t="6295" x="10158413" y="2479675"/>
          <p14:tracePt t="6301" x="10166350" y="2479675"/>
          <p14:tracePt t="6307" x="10166350" y="2471738"/>
          <p14:tracePt t="6312" x="10158413" y="2463800"/>
          <p14:tracePt t="6315" x="10158413" y="2455863"/>
          <p14:tracePt t="6323" x="10102850" y="2416175"/>
          <p14:tracePt t="6329" x="10007600" y="2376488"/>
          <p14:tracePt t="6333" x="9936163" y="2352675"/>
          <p14:tracePt t="6335" x="9879013" y="2344738"/>
          <p14:tracePt t="6344" x="9728200" y="2312988"/>
          <p14:tracePt t="6349" x="9575800" y="2297113"/>
          <p14:tracePt t="6354" x="9385300" y="2297113"/>
          <p14:tracePt t="6358" x="9290050" y="2297113"/>
          <p14:tracePt t="6365" x="9258300" y="2297113"/>
          <p14:tracePt t="6370" x="9113838" y="2320925"/>
          <p14:tracePt t="6373" x="9034463" y="2352675"/>
          <p14:tracePt t="6382" x="8970963" y="2392363"/>
          <p14:tracePt t="6386" x="8947150" y="2424113"/>
          <p14:tracePt t="6395" x="8947150" y="2447925"/>
          <p14:tracePt t="6397" x="8947150" y="2463800"/>
          <p14:tracePt t="6404" x="8955088" y="2463800"/>
          <p14:tracePt t="6407" x="8963025" y="2463800"/>
          <p14:tracePt t="6415" x="8986838" y="2463800"/>
          <p14:tracePt t="6424" x="9058275" y="2447925"/>
          <p14:tracePt t="6431" x="9177338" y="2424113"/>
          <p14:tracePt t="6434" x="9201150" y="2416175"/>
          <p14:tracePt t="6438" x="9297988" y="2384425"/>
          <p14:tracePt t="6447" x="9496425" y="2336800"/>
          <p14:tracePt t="6450" x="9585325" y="2312988"/>
          <p14:tracePt t="6451" x="9656763" y="2305050"/>
          <p14:tracePt t="6453" x="9688513" y="2297113"/>
          <p14:tracePt t="6464" x="9975850" y="2265363"/>
          <p14:tracePt t="6471" x="10007600" y="2265363"/>
          <p14:tracePt t="6474" x="10318750" y="2257425"/>
          <p14:tracePt t="6479" x="10350500" y="2257425"/>
          <p14:tracePt t="6487" x="10701338" y="2257425"/>
          <p14:tracePt t="6489" x="10812463" y="2257425"/>
          <p14:tracePt t="6498" x="11044238" y="2257425"/>
          <p14:tracePt t="6501" x="11099800" y="2257425"/>
          <p14:tracePt t="6503" x="11202988" y="2257425"/>
          <p14:tracePt t="6505" x="11234738" y="2257425"/>
          <p14:tracePt t="6515" x="11347450" y="2265363"/>
          <p14:tracePt t="6519" x="11387138" y="2265363"/>
          <p14:tracePt t="6520" x="11395075" y="2265363"/>
          <p14:tracePt t="6530" x="11403013" y="2241550"/>
          <p14:tracePt t="6533" x="11410950" y="2233613"/>
          <p14:tracePt t="6536" x="11410950" y="2224088"/>
          <p14:tracePt t="6544" x="11403013" y="2200275"/>
          <p14:tracePt t="6548" x="11403013" y="2192338"/>
          <p14:tracePt t="6554" x="11363325" y="2168525"/>
          <p14:tracePt t="6560" x="11331575" y="2160588"/>
          <p14:tracePt t="6567" x="11187113" y="2136775"/>
          <p14:tracePt t="6574" x="11075988" y="2128838"/>
          <p14:tracePt t="6577" x="11020425" y="2120900"/>
          <p14:tracePt t="6581" x="10875963" y="2120900"/>
          <p14:tracePt t="6591" x="10525125" y="2097088"/>
          <p14:tracePt t="6595" x="10493375" y="2097088"/>
          <p14:tracePt t="6598" x="10326688" y="2089150"/>
          <p14:tracePt t="6603" x="10158413" y="2073275"/>
          <p14:tracePt t="6605" x="10094913" y="2065338"/>
          <p14:tracePt t="6609" x="9944100" y="2049463"/>
          <p14:tracePt t="6612" x="9823450" y="2049463"/>
          <p14:tracePt t="6614" x="9767888" y="2049463"/>
          <p14:tracePt t="6616" x="9712325" y="2049463"/>
          <p14:tracePt t="6618" x="9664700" y="2041525"/>
          <p14:tracePt t="6631" x="9496425" y="2017713"/>
          <p14:tracePt t="6633" x="9448800" y="2009775"/>
          <p14:tracePt t="6634" x="9440863" y="2009775"/>
          <p14:tracePt t="6643" x="9432925" y="2009775"/>
          <p14:tracePt t="6657" x="9464675" y="1993900"/>
          <p14:tracePt t="6662" x="9480550" y="1993900"/>
          <p14:tracePt t="6670" x="9680575" y="1978025"/>
          <p14:tracePt t="6673" x="9791700" y="1978025"/>
          <p14:tracePt t="6676" x="9815513" y="1978025"/>
          <p14:tracePt t="6686" x="10198100" y="1978025"/>
          <p14:tracePt t="6690" x="10429875" y="1985963"/>
          <p14:tracePt t="6692" x="10461625" y="1985963"/>
          <p14:tracePt t="6705" x="10836275" y="2009775"/>
          <p14:tracePt t="6711" x="11052175" y="2017713"/>
          <p14:tracePt t="6717" x="11298238" y="2033588"/>
          <p14:tracePt t="6722" x="11347450" y="2049463"/>
          <p14:tracePt t="6725" x="11450638" y="2049463"/>
          <p14:tracePt t="6731" x="11537950" y="2065338"/>
          <p14:tracePt t="6734" x="11545888" y="2073275"/>
          <p14:tracePt t="6737" x="11593513" y="2081213"/>
          <p14:tracePt t="6739" x="11601450" y="2081213"/>
          <p14:tracePt t="6757" x="11593513" y="2081213"/>
          <p14:tracePt t="6760" x="11585575" y="2081213"/>
          <p14:tracePt t="6764" x="11569700" y="2081213"/>
          <p14:tracePt t="6767" x="11530013" y="2081213"/>
          <p14:tracePt t="6768" x="11490325" y="2089150"/>
          <p14:tracePt t="6769" x="11474450" y="2089150"/>
          <p14:tracePt t="6771" x="11458575" y="2089150"/>
          <p14:tracePt t="6777" x="11339513" y="2105025"/>
          <p14:tracePt t="6783" x="11290300" y="2105025"/>
          <p14:tracePt t="6788" x="11115675" y="2112963"/>
          <p14:tracePt t="6792" x="10963275" y="2112963"/>
          <p14:tracePt t="6797" x="10923588" y="2112963"/>
          <p14:tracePt t="6801" x="10764838" y="2112963"/>
          <p14:tracePt t="6806" x="10485438" y="2112963"/>
          <p14:tracePt t="6809" x="10342563" y="2112963"/>
          <p14:tracePt t="6812" x="10310813" y="2112963"/>
          <p14:tracePt t="6819" x="10079038" y="2112963"/>
          <p14:tracePt t="6826" x="9910763" y="2112963"/>
          <p14:tracePt t="6827" x="9815513" y="2112963"/>
          <p14:tracePt t="6837" x="9712325" y="2112963"/>
          <p14:tracePt t="6843" x="9664700" y="2112963"/>
          <p14:tracePt t="6845" x="9656763" y="2112963"/>
          <p14:tracePt t="6857" x="9672638" y="2112963"/>
          <p14:tracePt t="6862" x="9696450" y="2112963"/>
          <p14:tracePt t="6865" x="9752013" y="2112963"/>
          <p14:tracePt t="6868" x="9767888" y="2112963"/>
          <p14:tracePt t="6872" x="9863138" y="2112963"/>
          <p14:tracePt t="6875" x="9936163" y="2120900"/>
          <p14:tracePt t="6877" x="10007600" y="2120900"/>
          <p14:tracePt t="6879" x="10079038" y="2136775"/>
          <p14:tracePt t="6882" x="10102850" y="2136775"/>
          <p14:tracePt t="6887" x="10261600" y="2144713"/>
          <p14:tracePt t="6890" x="10294938" y="2144713"/>
          <p14:tracePt t="6892" x="10493375" y="2168525"/>
          <p14:tracePt t="6903" x="10764838" y="2176463"/>
          <p14:tracePt t="6906" x="10971213" y="2184400"/>
          <p14:tracePt t="6917" x="11314113" y="2216150"/>
          <p14:tracePt t="6921" x="11347450" y="2216150"/>
          <p14:tracePt t="6928" x="11530013" y="2241550"/>
          <p14:tracePt t="6931" x="11664950" y="2257425"/>
          <p14:tracePt t="6940" x="11793538" y="2289175"/>
          <p14:tracePt t="6946" x="11801475" y="2289175"/>
          <p14:tracePt t="6950" x="11857038" y="2312988"/>
          <p14:tracePt t="6953" x="11857038" y="2320925"/>
          <p14:tracePt t="6972" x="11849100" y="2320925"/>
          <p14:tracePt t="6979" x="11777663" y="2336800"/>
          <p14:tracePt t="6983" x="11706225" y="2344738"/>
          <p14:tracePt t="6986" x="11641138" y="2344738"/>
          <p14:tracePt t="6988" x="11601450" y="2344738"/>
          <p14:tracePt t="7001" x="11379200" y="2344738"/>
          <p14:tracePt t="7004" x="11210925" y="2344738"/>
          <p14:tracePt t="7013" x="10988675" y="2344738"/>
          <p14:tracePt t="7017" x="10868025" y="2344738"/>
          <p14:tracePt t="7020" x="10733088" y="2344738"/>
          <p14:tracePt t="7031" x="10548938" y="2344738"/>
          <p14:tracePt t="7035" x="10461625" y="2344738"/>
          <p14:tracePt t="7043" x="10374313" y="2344738"/>
          <p14:tracePt t="7046" x="10334625" y="2344738"/>
          <p14:tracePt t="7055" x="10302875" y="2336800"/>
          <p14:tracePt t="7086" x="10310813" y="2336800"/>
          <p14:tracePt t="7090" x="10318750" y="2336800"/>
          <p14:tracePt t="7095" x="10326688" y="2336800"/>
          <p14:tracePt t="7099" x="10334625" y="2336800"/>
          <p14:tracePt t="7103" x="10342563" y="2336800"/>
          <p14:tracePt t="7107" x="10382250" y="2336800"/>
          <p14:tracePt t="7117" x="10445750" y="2336800"/>
          <p14:tracePt t="7123" x="10493375" y="2336800"/>
          <p14:tracePt t="7129" x="10620375" y="2352675"/>
          <p14:tracePt t="7140" x="10756900" y="2368550"/>
          <p14:tracePt t="7143" x="10852150" y="2368550"/>
          <p14:tracePt t="7152" x="10988675" y="2392363"/>
          <p14:tracePt t="7155" x="11099800" y="2400300"/>
          <p14:tracePt t="7165" x="11258550" y="2424113"/>
          <p14:tracePt t="7168" x="11331575" y="2432050"/>
          <p14:tracePt t="7177" x="11450638" y="2439988"/>
          <p14:tracePt t="7180" x="11522075" y="2447925"/>
          <p14:tracePt t="7185" x="11530013" y="2447925"/>
          <p14:tracePt t="7187" x="11577638" y="2447925"/>
          <p14:tracePt t="7192" x="11593513" y="2447925"/>
          <p14:tracePt t="7199" x="11609388" y="2447925"/>
          <p14:tracePt t="7229" x="11601450" y="2439988"/>
          <p14:tracePt t="7233" x="11593513" y="2432050"/>
          <p14:tracePt t="7238" x="11593513" y="2424113"/>
          <p14:tracePt t="7247" x="11561763" y="2416175"/>
          <p14:tracePt t="7250" x="11561763" y="2408238"/>
          <p14:tracePt t="7257" x="11530013" y="2400300"/>
          <p14:tracePt t="7267" x="11498263" y="2400300"/>
          <p14:tracePt t="7271" x="11482388" y="2400300"/>
          <p14:tracePt t="7281" x="11434763" y="2400300"/>
          <p14:tracePt t="7292" x="11379200" y="2400300"/>
          <p14:tracePt t="7296" x="11355388" y="2400300"/>
          <p14:tracePt t="7298" x="11298238" y="2400300"/>
          <p14:tracePt t="7301" x="11282363" y="2400300"/>
          <p14:tracePt t="7309" x="11155363" y="2408238"/>
          <p14:tracePt t="7312" x="11060113" y="2408238"/>
          <p14:tracePt t="7316" x="10963275" y="2408238"/>
          <p14:tracePt t="7318" x="10915650" y="2408238"/>
          <p14:tracePt t="7326" x="10733088" y="2400300"/>
          <p14:tracePt t="7331" x="10572750" y="2400300"/>
          <p14:tracePt t="7336" x="10548938" y="2400300"/>
          <p14:tracePt t="7339" x="10382250" y="2392363"/>
          <p14:tracePt t="7348" x="10221913" y="2384425"/>
          <p14:tracePt t="7352" x="10126663" y="2368550"/>
          <p14:tracePt t="7355" x="10015538" y="2368550"/>
          <p14:tracePt t="7357" x="9999663" y="2360613"/>
          <p14:tracePt t="7360" x="9983788" y="2360613"/>
          <p14:tracePt t="7371" x="9847263" y="2360613"/>
          <p14:tracePt t="7376" x="9752013" y="2360613"/>
          <p14:tracePt t="7380" x="9680575" y="2360613"/>
          <p14:tracePt t="7386" x="9640888" y="2360613"/>
          <p14:tracePt t="7388" x="9593263" y="2360613"/>
          <p14:tracePt t="7397" x="9528175" y="2368550"/>
          <p14:tracePt t="7401" x="9512300" y="2368550"/>
          <p14:tracePt t="7404" x="9488488" y="2368550"/>
          <p14:tracePt t="7666" x="9480550" y="2368550"/>
          <p14:tracePt t="7674" x="9472613" y="2368550"/>
          <p14:tracePt t="7681" x="9424988" y="2368550"/>
          <p14:tracePt t="7692" x="9377363" y="2368550"/>
          <p14:tracePt t="7703" x="9329738" y="2360613"/>
          <p14:tracePt t="7712" x="9297988" y="2360613"/>
          <p14:tracePt t="7720" x="9242425" y="2352675"/>
          <p14:tracePt t="7727" x="9209088" y="2352675"/>
          <p14:tracePt t="7737" x="9161463" y="2344738"/>
          <p14:tracePt t="7746" x="9129713" y="2336800"/>
          <p14:tracePt t="7753" x="9113838" y="2336800"/>
          <p14:tracePt t="7760" x="9066213" y="2336800"/>
          <p14:tracePt t="7767" x="9042400" y="2336800"/>
          <p14:tracePt t="7773" x="9018588" y="2336800"/>
          <p14:tracePt t="8034" x="9026525" y="2336800"/>
          <p14:tracePt t="8041" x="9058275" y="2336800"/>
          <p14:tracePt t="8049" x="9074150" y="2344738"/>
          <p14:tracePt t="8057" x="9121775" y="2344738"/>
          <p14:tracePt t="8066" x="9145588" y="2344738"/>
          <p14:tracePt t="8077" x="9193213" y="2344738"/>
          <p14:tracePt t="8086" x="9250363" y="2344738"/>
          <p14:tracePt t="8097" x="9305925" y="2352675"/>
          <p14:tracePt t="8110" x="9377363" y="2360613"/>
          <p14:tracePt t="8122" x="9440863" y="2360613"/>
          <p14:tracePt t="8128" x="9480550" y="2360613"/>
          <p14:tracePt t="8134" x="9520238" y="2360613"/>
          <p14:tracePt t="8139" x="9544050" y="2360613"/>
          <p14:tracePt t="8142" x="9559925" y="2360613"/>
          <p14:tracePt t="8150" x="9585325" y="2360613"/>
          <p14:tracePt t="8152" x="9593263" y="2360613"/>
          <p14:tracePt t="8157" x="9601200" y="2360613"/>
          <p14:tracePt t="8162" x="9617075" y="2360613"/>
          <p14:tracePt t="8166" x="9625013" y="2360613"/>
          <p14:tracePt t="8178" x="9632950" y="2360613"/>
          <p14:tracePt t="8277" x="9640888" y="2360613"/>
          <p14:tracePt t="8282" x="9648825" y="2360613"/>
          <p14:tracePt t="8289" x="9664700" y="2352675"/>
          <p14:tracePt t="8297" x="9680575" y="2336800"/>
          <p14:tracePt t="8302" x="9696450" y="2328863"/>
          <p14:tracePt t="8308" x="9720263" y="2328863"/>
          <p14:tracePt t="8314" x="9728200" y="2328863"/>
          <p14:tracePt t="8326" x="9728200" y="2320925"/>
          <p14:tracePt t="8456" x="9744075" y="2320925"/>
          <p14:tracePt t="8465" x="9759950" y="2352675"/>
          <p14:tracePt t="8473" x="9767888" y="2360613"/>
          <p14:tracePt t="8482" x="9791700" y="2392363"/>
          <p14:tracePt t="8486" x="9791700" y="2400300"/>
          <p14:tracePt t="8494" x="9815513" y="2424113"/>
          <p14:tracePt t="8502" x="9823450" y="2432050"/>
          <p14:tracePt t="8511" x="9855200" y="2455863"/>
          <p14:tracePt t="8520" x="9863138" y="2455863"/>
          <p14:tracePt t="8525" x="9879013" y="2463800"/>
          <p14:tracePt t="8530" x="9886950" y="2463800"/>
          <p14:tracePt t="8541" x="9886950" y="2471738"/>
          <p14:tracePt t="8542" x="9894888" y="2471738"/>
          <p14:tracePt t="8550" x="9918700" y="2471738"/>
          <p14:tracePt t="8554" x="9944100" y="2479675"/>
          <p14:tracePt t="8557" x="9959975" y="2479675"/>
          <p14:tracePt t="8564" x="9999663" y="2479675"/>
          <p14:tracePt t="8567" x="10039350" y="2479675"/>
          <p14:tracePt t="8576" x="10094913" y="2479675"/>
          <p14:tracePt t="8581" x="10134600" y="2479675"/>
          <p14:tracePt t="8589" x="10190163" y="2479675"/>
          <p14:tracePt t="8593" x="10229850" y="2479675"/>
          <p14:tracePt t="8598" x="10253663" y="2471738"/>
          <p14:tracePt t="8601" x="10269538" y="2463800"/>
          <p14:tracePt t="8607" x="10302875" y="2455863"/>
          <p14:tracePt t="8613" x="10358438" y="2447925"/>
          <p14:tracePt t="8617" x="10374313" y="2439988"/>
          <p14:tracePt t="8618" x="10390188" y="2432050"/>
          <p14:tracePt t="8628" x="10398125" y="2424113"/>
          <p14:tracePt t="8632" x="10414000" y="2416175"/>
          <p14:tracePt t="8636" x="10421938" y="2416175"/>
          <p14:tracePt t="8644" x="10429875" y="2408238"/>
          <p14:tracePt t="8650" x="10437813" y="2400300"/>
          <p14:tracePt t="8658" x="10453688" y="2392363"/>
          <p14:tracePt t="8669" x="10453688" y="2368550"/>
          <p14:tracePt t="8674" x="10469563" y="2360613"/>
          <p14:tracePt t="8682" x="10477500" y="2336800"/>
          <p14:tracePt t="8686" x="10477500" y="2328863"/>
          <p14:tracePt t="8694" x="10477500" y="2312988"/>
          <p14:tracePt t="8701" x="10477500" y="2297113"/>
          <p14:tracePt t="8703" x="10477500" y="2289175"/>
          <p14:tracePt t="8716" x="10461625" y="2281238"/>
          <p14:tracePt t="8724" x="10398125" y="2233613"/>
          <p14:tracePt t="8728" x="10382250" y="2224088"/>
          <p14:tracePt t="8737" x="10287000" y="2200275"/>
          <p14:tracePt t="8744" x="10198100" y="2176463"/>
          <p14:tracePt t="8755" x="10094913" y="2160588"/>
          <p14:tracePt t="8758" x="10055225" y="2152650"/>
          <p14:tracePt t="8760" x="9983788" y="2144713"/>
          <p14:tracePt t="8770" x="9902825" y="2144713"/>
          <p14:tracePt t="8773" x="9871075" y="2144713"/>
          <p14:tracePt t="8775" x="9839325" y="2144713"/>
          <p14:tracePt t="8777" x="9823450" y="2144713"/>
          <p14:tracePt t="8784" x="9767888" y="2136775"/>
          <p14:tracePt t="8788" x="9759950" y="2136775"/>
          <p14:tracePt t="8796" x="9744075" y="2136775"/>
          <p14:tracePt t="8840" x="9736138" y="2136775"/>
          <p14:tracePt t="8844" x="9736138" y="2144713"/>
          <p14:tracePt t="8848" x="9728200" y="2144713"/>
          <p14:tracePt t="8856" x="9728200" y="2152650"/>
          <p14:tracePt t="8897" x="9736138" y="2152650"/>
          <p14:tracePt t="8901" x="9744075" y="2152650"/>
          <p14:tracePt t="8906" x="9759950" y="2152650"/>
          <p14:tracePt t="8911" x="9783763" y="2144713"/>
          <p14:tracePt t="8915" x="9791700" y="2136775"/>
          <p14:tracePt t="8917" x="9823450" y="2120900"/>
          <p14:tracePt t="8927" x="9855200" y="2112963"/>
          <p14:tracePt t="8930" x="9871075" y="2105025"/>
          <p14:tracePt t="8939" x="9886950" y="2105025"/>
          <p14:tracePt t="8942" x="9886950" y="2097088"/>
          <p14:tracePt t="8993" x="9894888" y="2097088"/>
          <p14:tracePt t="9007" x="9902825" y="2097088"/>
          <p14:tracePt t="9010" x="9910763" y="2097088"/>
          <p14:tracePt t="9014" x="9918700" y="2097088"/>
          <p14:tracePt t="9016" x="9926638" y="2097088"/>
          <p14:tracePt t="9021" x="9944100" y="2105025"/>
          <p14:tracePt t="9030" x="9991725" y="2105025"/>
          <p14:tracePt t="9035" x="10031413" y="2105025"/>
          <p14:tracePt t="9040" x="10039350" y="2105025"/>
          <p14:tracePt t="9044" x="10102850" y="2105025"/>
          <p14:tracePt t="9049" x="10134600" y="2112963"/>
          <p14:tracePt t="9051" x="10150475" y="2112963"/>
          <p14:tracePt t="9055" x="10174288" y="2112963"/>
          <p14:tracePt t="9064" x="10190163" y="2112963"/>
          <p14:tracePt t="9068" x="10198100" y="2112963"/>
          <p14:tracePt t="9089" x="10198100" y="2120900"/>
          <p14:tracePt t="9097" x="10190163" y="2120900"/>
          <p14:tracePt t="9100" x="10182225" y="2128838"/>
          <p14:tracePt t="9109" x="10150475" y="2144713"/>
          <p14:tracePt t="9117" x="10094913" y="2160588"/>
          <p14:tracePt t="9122" x="10047288" y="2176463"/>
          <p14:tracePt t="9128" x="9959975" y="2200275"/>
          <p14:tracePt t="9131" x="9936163" y="2208213"/>
          <p14:tracePt t="9141" x="9799638" y="2233613"/>
          <p14:tracePt t="9145" x="9783763" y="2241550"/>
          <p14:tracePt t="9146" x="9728200" y="2249488"/>
          <p14:tracePt t="9149" x="9720263" y="2249488"/>
          <p14:tracePt t="9157" x="9648825" y="2265363"/>
          <p14:tracePt t="9160" x="9617075" y="2265363"/>
          <p14:tracePt t="9163" x="9536113" y="2273300"/>
          <p14:tracePt t="9165" x="9520238" y="2273300"/>
          <p14:tracePt t="9175" x="9417050" y="2281238"/>
          <p14:tracePt t="9179" x="9353550" y="2281238"/>
          <p14:tracePt t="9182" x="9321800" y="2281238"/>
          <p14:tracePt t="9189" x="9305925" y="2281238"/>
          <p14:tracePt t="9196" x="9201150" y="2273300"/>
          <p14:tracePt t="9200" x="9177338" y="2273300"/>
          <p14:tracePt t="9203" x="9169400" y="2273300"/>
          <p14:tracePt t="9210" x="9137650" y="2265363"/>
          <p14:tracePt t="9219" x="9129713" y="2265363"/>
          <p14:tracePt t="9295" x="9121775" y="2265363"/>
          <p14:tracePt t="9303" x="9113838" y="2265363"/>
          <p14:tracePt t="9346" x="9113838" y="2257425"/>
          <p14:tracePt t="9352" x="9121775" y="2257425"/>
          <p14:tracePt t="9357" x="9129713" y="2249488"/>
          <p14:tracePt t="9366" x="9137650" y="2249488"/>
          <p14:tracePt t="9371" x="9145588" y="2241550"/>
          <p14:tracePt t="9375" x="9161463" y="2233613"/>
          <p14:tracePt t="9382" x="9177338" y="2233613"/>
          <p14:tracePt t="9389" x="9209088" y="2233613"/>
          <p14:tracePt t="9398" x="9274175" y="2233613"/>
          <p14:tracePt t="9407" x="9369425" y="2233613"/>
          <p14:tracePt t="9417" x="9520238" y="2241550"/>
          <p14:tracePt t="9427" x="9664700" y="2249488"/>
          <p14:tracePt t="9438" x="9791700" y="2249488"/>
          <p14:tracePt t="9448" x="9886950" y="2249488"/>
          <p14:tracePt t="9455" x="9975850" y="2249488"/>
          <p14:tracePt t="9462" x="10007600" y="2249488"/>
          <p14:tracePt t="9469" x="10047288" y="2249488"/>
          <p14:tracePt t="9472" x="10055225" y="2249488"/>
          <p14:tracePt t="9476" x="10063163" y="2249488"/>
          <p14:tracePt t="9481" x="10071100" y="2249488"/>
          <p14:tracePt t="9601" x="10063163" y="2249488"/>
          <p14:tracePt t="9607" x="10055225" y="2249488"/>
          <p14:tracePt t="9621" x="9999663" y="2249488"/>
          <p14:tracePt t="9633" x="9952038" y="2249488"/>
          <p14:tracePt t="9641" x="9936163" y="2249488"/>
          <p14:tracePt t="9649" x="9910763" y="2249488"/>
          <p14:tracePt t="9662" x="9902825" y="2249488"/>
          <p14:tracePt t="9673" x="9894888" y="2249488"/>
          <p14:tracePt t="9684" x="9886950" y="2249488"/>
          <p14:tracePt t="9730" x="9894888" y="2249488"/>
          <p14:tracePt t="9739" x="9918700" y="2265363"/>
          <p14:tracePt t="9750" x="10039350" y="2328863"/>
          <p14:tracePt t="9757" x="10126663" y="2368550"/>
          <p14:tracePt t="9766" x="10334625" y="2503488"/>
          <p14:tracePt t="9773" x="10453688" y="2576513"/>
          <p14:tracePt t="9780" x="10620375" y="2679700"/>
          <p14:tracePt t="9786" x="10748963" y="2751138"/>
          <p14:tracePt t="9795" x="10915650" y="2870200"/>
          <p14:tracePt t="9803" x="11083925" y="2974975"/>
          <p14:tracePt t="9810" x="11202988" y="3086100"/>
          <p14:tracePt t="9819" x="11314113" y="3189288"/>
          <p14:tracePt t="9827" x="11387138" y="3286125"/>
          <p14:tracePt t="9833" x="11418888" y="3341688"/>
          <p14:tracePt t="9839" x="11458575" y="3421063"/>
          <p14:tracePt t="9847" x="11482388" y="3508375"/>
          <p14:tracePt t="9853" x="11506200" y="3556000"/>
          <p14:tracePt t="9863" x="11514138" y="3692525"/>
          <p14:tracePt t="9872" x="11522075" y="3867150"/>
          <p14:tracePt t="9882" x="11498263" y="4027488"/>
          <p14:tracePt t="9891" x="11474450" y="4202113"/>
          <p14:tracePt t="9899" x="11434763" y="4370388"/>
          <p14:tracePt t="9907" x="11395075" y="4592638"/>
          <p14:tracePt t="9916" x="11323638" y="4856163"/>
          <p14:tracePt t="9924" x="11242675" y="5119688"/>
          <p14:tracePt t="9932" x="11179175" y="5294313"/>
          <p14:tracePt t="9940" x="11075988" y="5486400"/>
          <p14:tracePt t="9949" x="10931525" y="5710238"/>
          <p14:tracePt t="9957" x="10796588" y="5876925"/>
          <p14:tracePt t="9963" x="10685463" y="6013450"/>
          <p14:tracePt t="9966" x="10669588" y="6029325"/>
          <p14:tracePt t="9968" x="10596563" y="6108700"/>
          <p14:tracePt t="9970" x="10580688" y="6124575"/>
          <p14:tracePt t="9971" x="10556875" y="6156325"/>
          <p14:tracePt t="9972" x="10533063" y="6180138"/>
          <p14:tracePt t="9974" x="10525125" y="6188075"/>
          <p14:tracePt t="9975" x="10517188" y="6196013"/>
          <p14:tracePt t="9976" x="10501313" y="6219825"/>
          <p14:tracePt t="9979" x="10461625" y="6259513"/>
          <p14:tracePt t="9982" x="10429875" y="6283325"/>
          <p14:tracePt t="9984" x="10366375" y="6348413"/>
          <p14:tracePt t="9991" x="10287000" y="6419850"/>
          <p14:tracePt t="9995" x="10269538" y="6427788"/>
          <p14:tracePt t="10000" x="10190163" y="6491288"/>
          <p14:tracePt t="10004" x="10079038" y="6578600"/>
          <p14:tracePt t="10014" x="9918700" y="6681788"/>
          <p14:tracePt t="10017" x="9791700" y="6762750"/>
          <p14:tracePt t="10019" x="9744075" y="6786563"/>
          <p14:tracePt t="10242" x="4170363" y="6834188"/>
          <p14:tracePt t="10245" x="4170363" y="6826250"/>
          <p14:tracePt t="10247" x="4162425" y="6826250"/>
          <p14:tracePt t="10251" x="4162425" y="6818313"/>
          <p14:tracePt t="10253" x="4154488" y="6818313"/>
          <p14:tracePt t="10254" x="4146550" y="6802438"/>
          <p14:tracePt t="10256" x="4146550" y="6794500"/>
          <p14:tracePt t="10265" x="4138613" y="6762750"/>
          <p14:tracePt t="10273" x="4130675" y="6738938"/>
          <p14:tracePt t="10276" x="4130675" y="6731000"/>
          <p14:tracePt t="10283" x="4106863" y="6691313"/>
          <p14:tracePt t="10287" x="4090988" y="6673850"/>
          <p14:tracePt t="10295" x="4090988" y="6665913"/>
          <p14:tracePt t="10299" x="4011613" y="6618288"/>
          <p14:tracePt t="10303" x="4002088" y="6618288"/>
          <p14:tracePt t="10306" x="3922713" y="6578600"/>
          <p14:tracePt t="10309" x="3906838" y="6570663"/>
          <p14:tracePt t="10318" x="3763963" y="6515100"/>
          <p14:tracePt t="10325" x="3603625" y="6475413"/>
          <p14:tracePt t="10330" x="3516313" y="6459538"/>
          <p14:tracePt t="10340" x="3381375" y="6435725"/>
          <p14:tracePt t="10345" x="3365500" y="6435725"/>
          <p14:tracePt t="10349" x="3260725" y="6411913"/>
          <p14:tracePt t="10357" x="3213100" y="6411913"/>
          <p14:tracePt t="10360" x="3189288" y="6411913"/>
          <p14:tracePt t="10364" x="3189288" y="6403975"/>
          <p14:tracePt t="10385" x="3205163" y="6388100"/>
          <p14:tracePt t="10389" x="3213100" y="6388100"/>
          <p14:tracePt t="10395" x="3260725" y="6380163"/>
          <p14:tracePt t="10397" x="3308350" y="6356350"/>
          <p14:tracePt t="10402" x="3365500" y="6348413"/>
          <p14:tracePt t="10404" x="3405188" y="6348413"/>
          <p14:tracePt t="10407" x="3436938" y="6338888"/>
          <p14:tracePt t="10410" x="3476625" y="6330950"/>
          <p14:tracePt t="10413" x="3500438" y="6323013"/>
          <p14:tracePt t="10422" x="3587750" y="6307138"/>
          <p14:tracePt t="10426" x="3635375" y="6283325"/>
          <p14:tracePt t="10428" x="3716338" y="6275388"/>
          <p14:tracePt t="10441" x="3819525" y="6243638"/>
          <p14:tracePt t="10446" x="3890963" y="6227763"/>
          <p14:tracePt t="10450" x="3930650" y="6219825"/>
          <p14:tracePt t="10453" x="3938588" y="6211888"/>
          <p14:tracePt t="10455" x="3978275" y="6211888"/>
          <p14:tracePt t="10463" x="4043363" y="6203950"/>
          <p14:tracePt t="10471" x="4083050" y="6203950"/>
          <p14:tracePt t="10475" x="4090988" y="6203950"/>
          <p14:tracePt t="10624" x="4098925" y="6203950"/>
          <p14:tracePt t="10633" x="4122738" y="6196013"/>
          <p14:tracePt t="10644" x="4170363" y="6188075"/>
          <p14:tracePt t="10655" x="4305300" y="6172200"/>
          <p14:tracePt t="10664" x="4362450" y="6164263"/>
          <p14:tracePt t="10674" x="4425950" y="6156325"/>
          <p14:tracePt t="10682" x="4465638" y="6156325"/>
          <p14:tracePt t="10689" x="4481513" y="6148388"/>
          <p14:tracePt t="10695" x="4489450" y="6140450"/>
          <p14:tracePt t="10815" x="4481513" y="6140450"/>
          <p14:tracePt t="10831" x="4433888" y="6164263"/>
          <p14:tracePt t="10843" x="4378325" y="6188075"/>
          <p14:tracePt t="10856" x="4289425" y="6196013"/>
          <p14:tracePt t="10868" x="4210050" y="6203950"/>
          <p14:tracePt t="10879" x="4130675" y="6203950"/>
          <p14:tracePt t="10892" x="4067175" y="6203950"/>
          <p14:tracePt t="10899" x="4043363" y="6203950"/>
          <p14:tracePt t="10906" x="4035425" y="6203950"/>
          <p14:tracePt t="10914" x="4011613" y="6188075"/>
          <p14:tracePt t="10923" x="4002088" y="6188075"/>
          <p14:tracePt t="10986" x="4002088" y="6180138"/>
          <p14:tracePt t="10992" x="4011613" y="6180138"/>
          <p14:tracePt t="11002" x="4019550" y="6180138"/>
          <p14:tracePt t="11007" x="4027488" y="6180138"/>
          <p14:tracePt t="11013" x="4051300" y="6172200"/>
          <p14:tracePt t="11030" x="4059238" y="6172200"/>
          <p14:tracePt t="11037" x="4067175" y="6172200"/>
          <p14:tracePt t="11043" x="4075113" y="6172200"/>
          <p14:tracePt t="11049" x="4083050" y="6172200"/>
          <p14:tracePt t="11126" x="4090988" y="6172200"/>
          <p14:tracePt t="11130" x="4098925" y="6172200"/>
          <p14:tracePt t="11132" x="4106863" y="6172200"/>
          <p14:tracePt t="11135" x="4122738" y="6172200"/>
          <p14:tracePt t="11141" x="4154488" y="6180138"/>
          <p14:tracePt t="11145" x="4162425" y="6180138"/>
          <p14:tracePt t="11148" x="4186238" y="6188075"/>
          <p14:tracePt t="11152" x="4241800" y="6196013"/>
          <p14:tracePt t="11153" x="4257675" y="6196013"/>
          <p14:tracePt t="11165" x="4386263" y="6196013"/>
          <p14:tracePt t="11168" x="4425950" y="6196013"/>
          <p14:tracePt t="11170" x="4457700" y="6196013"/>
          <p14:tracePt t="11181" x="4664075" y="6203950"/>
          <p14:tracePt t="11185" x="4760913" y="6211888"/>
          <p14:tracePt t="11191" x="4887913" y="6227763"/>
          <p14:tracePt t="11201" x="5175250" y="6267450"/>
          <p14:tracePt t="11203" x="5246688" y="6267450"/>
          <p14:tracePt t="11205" x="5278438" y="6275388"/>
          <p14:tracePt t="11210" x="5407025" y="6291263"/>
          <p14:tracePt t="11213" x="5486400" y="6299200"/>
          <p14:tracePt t="11217" x="5597525" y="6307138"/>
          <p14:tracePt t="11219" x="5684838" y="6323013"/>
          <p14:tracePt t="11220" x="5749925" y="6338888"/>
          <p14:tracePt t="11231" x="6051550" y="6372225"/>
          <p14:tracePt t="11238" x="6075363" y="6372225"/>
          <p14:tracePt t="11241" x="6330950" y="6396038"/>
          <p14:tracePt t="11250" x="6459538" y="6403975"/>
          <p14:tracePt t="11253" x="6538913" y="6403975"/>
          <p14:tracePt t="11254" x="6586538" y="6411913"/>
          <p14:tracePt t="11257" x="6626225" y="6419850"/>
          <p14:tracePt t="11266" x="6657975" y="6419850"/>
          <p14:tracePt t="11270" x="6721475" y="6419850"/>
          <p14:tracePt t="11272" x="6745288" y="6419850"/>
          <p14:tracePt t="11275" x="6761163" y="6419850"/>
          <p14:tracePt t="11277" x="6777038" y="6419850"/>
          <p14:tracePt t="11279" x="6784975" y="6419850"/>
          <p14:tracePt t="11338" x="6784975" y="6411913"/>
          <p14:tracePt t="11342" x="6784975" y="6403975"/>
          <p14:tracePt t="11343" x="6784975" y="6396038"/>
          <p14:tracePt t="11358" x="6784975" y="6388100"/>
          <p14:tracePt t="11361" x="6784975" y="6380163"/>
          <p14:tracePt t="11369" x="6777038" y="6372225"/>
          <p14:tracePt t="11371" x="6777038" y="6364288"/>
          <p14:tracePt t="11376" x="6777038" y="6356350"/>
          <p14:tracePt t="11461" x="6769100" y="6356350"/>
          <p14:tracePt t="11467" x="6761163" y="6356350"/>
          <p14:tracePt t="11474" x="6753225" y="6356350"/>
          <p14:tracePt t="11479" x="6745288" y="6356350"/>
          <p14:tracePt t="11484" x="6713538" y="6356350"/>
          <p14:tracePt t="11491" x="6689725" y="6356350"/>
          <p14:tracePt t="11499" x="6681788" y="6356350"/>
          <p14:tracePt t="11506" x="6665913" y="6356350"/>
          <p14:tracePt t="11511" x="6650038" y="6356350"/>
          <p14:tracePt t="11517" x="6634163" y="6356350"/>
          <p14:tracePt t="11522" x="6626225" y="6356350"/>
          <p14:tracePt t="11530" x="6618288" y="6356350"/>
          <p14:tracePt t="11535" x="6610350" y="6356350"/>
          <p14:tracePt t="11538" x="6602413" y="6364288"/>
          <p14:tracePt t="11545" x="6594475" y="6372225"/>
          <p14:tracePt t="11550" x="6594475" y="6380163"/>
          <p14:tracePt t="11558" x="6586538" y="6380163"/>
          <p14:tracePt t="11570" x="6594475" y="6403975"/>
          <p14:tracePt t="11573" x="6602413" y="6411913"/>
          <p14:tracePt t="11576" x="6610350" y="6419850"/>
          <p14:tracePt t="11585" x="6650038" y="6435725"/>
          <p14:tracePt t="11593" x="6713538" y="6467475"/>
          <p14:tracePt t="11597" x="6826250" y="6491288"/>
          <p14:tracePt t="11605" x="6921500" y="6507163"/>
          <p14:tracePt t="11608" x="6985000" y="6507163"/>
          <p14:tracePt t="11610" x="7000875" y="6507163"/>
          <p14:tracePt t="11620" x="7145338" y="6523038"/>
          <p14:tracePt t="11625" x="7208838" y="6523038"/>
          <p14:tracePt t="11627" x="7248525" y="6523038"/>
          <p14:tracePt t="11629" x="7264400" y="6523038"/>
          <p14:tracePt t="11638" x="7335838" y="6523038"/>
          <p14:tracePt t="11640" x="7399338" y="6507163"/>
          <p14:tracePt t="11645" x="7446963" y="6499225"/>
          <p14:tracePt t="11654" x="7512050" y="6483350"/>
          <p14:tracePt t="11660" x="7567613" y="6467475"/>
          <p14:tracePt t="11665" x="7623175" y="6451600"/>
          <p14:tracePt t="11667" x="7639050" y="6443663"/>
          <p14:tracePt t="11677" x="7678738" y="6435725"/>
          <p14:tracePt t="11679" x="7686675" y="6427788"/>
          <p14:tracePt t="11691" x="7686675" y="6419850"/>
          <p14:tracePt t="11700" x="7654925" y="6403975"/>
          <p14:tracePt t="11711" x="7599363" y="6380163"/>
          <p14:tracePt t="11715" x="7535863" y="6348413"/>
          <p14:tracePt t="11723" x="7407275" y="6307138"/>
          <p14:tracePt t="11735" x="7135813" y="6251575"/>
          <p14:tracePt t="11741" x="7088188" y="6243638"/>
          <p14:tracePt t="11745" x="6929438" y="6203950"/>
          <p14:tracePt t="11750" x="6777038" y="6172200"/>
          <p14:tracePt t="11752" x="6753225" y="6164263"/>
          <p14:tracePt t="11755" x="6657975" y="6140450"/>
          <p14:tracePt t="11758" x="6570663" y="6124575"/>
          <p14:tracePt t="11760" x="6546850" y="6116638"/>
          <p14:tracePt t="11762" x="6475413" y="6100763"/>
          <p14:tracePt t="11764" x="6426200" y="6084888"/>
          <p14:tracePt t="11768" x="6402388" y="6084888"/>
          <p14:tracePt t="11776" x="6219825" y="6053138"/>
          <p14:tracePt t="11779" x="6108700" y="6045200"/>
          <p14:tracePt t="11781" x="6043613" y="6037263"/>
          <p14:tracePt t="11783" x="6027738" y="6037263"/>
          <p14:tracePt t="11789" x="6003925" y="6037263"/>
          <p14:tracePt t="11796" x="5821363" y="6029325"/>
          <p14:tracePt t="11802" x="5692775" y="6029325"/>
          <p14:tracePt t="11805" x="5597525" y="6029325"/>
          <p14:tracePt t="11814" x="5422900" y="6045200"/>
          <p14:tracePt t="11818" x="5310188" y="6069013"/>
          <p14:tracePt t="11827" x="5103813" y="6084888"/>
          <p14:tracePt t="11829" x="4959350" y="6100763"/>
          <p14:tracePt t="11833" x="4943475" y="6100763"/>
          <p14:tracePt t="11841" x="4713288" y="6124575"/>
          <p14:tracePt t="11846" x="4537075" y="6132513"/>
          <p14:tracePt t="11854" x="4249738" y="6156325"/>
          <p14:tracePt t="11864" x="4011613" y="6172200"/>
          <p14:tracePt t="11868" x="3906838" y="6172200"/>
          <p14:tracePt t="11876" x="3684588" y="6164263"/>
          <p14:tracePt t="11879" x="3660775" y="6164263"/>
          <p14:tracePt t="11881" x="3627438" y="6148388"/>
          <p14:tracePt t="11883" x="3619500" y="6140450"/>
          <p14:tracePt t="11890" x="3508375" y="6140450"/>
          <p14:tracePt t="11895" x="3508375" y="6132513"/>
          <p14:tracePt t="11897" x="3492500" y="6116638"/>
          <p14:tracePt t="11901" x="3484563" y="6108700"/>
          <p14:tracePt t="11930" x="3476625" y="6100763"/>
          <p14:tracePt t="11990" x="3476625" y="6092825"/>
          <p14:tracePt t="12045" x="3484563" y="6092825"/>
          <p14:tracePt t="12052" x="3492500" y="6092825"/>
          <p14:tracePt t="12060" x="3500438" y="6092825"/>
          <p14:tracePt t="12064" x="3516313" y="6092825"/>
          <p14:tracePt t="12067" x="3524250" y="6092825"/>
          <p14:tracePt t="12069" x="3563938" y="6092825"/>
          <p14:tracePt t="12079" x="3668713" y="6100763"/>
          <p14:tracePt t="12085" x="3740150" y="6100763"/>
          <p14:tracePt t="12088" x="3819525" y="6108700"/>
          <p14:tracePt t="12091" x="3946525" y="6116638"/>
          <p14:tracePt t="12101" x="4146550" y="6124575"/>
          <p14:tracePt t="12105" x="4329113" y="6140450"/>
          <p14:tracePt t="12114" x="4672013" y="6164263"/>
          <p14:tracePt t="12125" x="5175250" y="6172200"/>
          <p14:tracePt t="12128" x="5270500" y="6172200"/>
          <p14:tracePt t="12135" x="5597525" y="6180138"/>
          <p14:tracePt t="12137" x="5853113" y="6180138"/>
          <p14:tracePt t="12140" x="5980113" y="6180138"/>
          <p14:tracePt t="12147" x="6346825" y="6196013"/>
          <p14:tracePt t="12150" x="6538913" y="6196013"/>
          <p14:tracePt t="12152" x="6586538" y="6188075"/>
          <p14:tracePt t="12161" x="6953250" y="6188075"/>
          <p14:tracePt t="12164" x="7127875" y="6188075"/>
          <p14:tracePt t="12174" x="7351713" y="6188075"/>
          <p14:tracePt t="12180" x="7519988" y="6180138"/>
          <p14:tracePt t="12183" x="7527925" y="6180138"/>
          <p14:tracePt t="12191" x="7599363" y="6172200"/>
          <p14:tracePt t="12194" x="7631113" y="6172200"/>
          <p14:tracePt t="12196" x="7646988" y="6172200"/>
          <p14:tracePt t="12204" x="7646988" y="6164263"/>
          <p14:tracePt t="12209" x="7654925" y="6164263"/>
          <p14:tracePt t="12244" x="7646988" y="6164263"/>
          <p14:tracePt t="12548" x="7646988" y="6172200"/>
          <p14:tracePt t="12553" x="7646988" y="6188075"/>
          <p14:tracePt t="12558" x="7646988" y="6196013"/>
          <p14:tracePt t="12560" x="7646988" y="6211888"/>
          <p14:tracePt t="12563" x="7646988" y="6219825"/>
          <p14:tracePt t="12567" x="7646988" y="6235700"/>
          <p14:tracePt t="12575" x="7646988" y="6251575"/>
          <p14:tracePt t="12579" x="7646988" y="6267450"/>
          <p14:tracePt t="12589" x="7639050" y="6283325"/>
          <p14:tracePt t="12593" x="7623175" y="6299200"/>
          <p14:tracePt t="12599" x="7623175" y="6307138"/>
          <p14:tracePt t="12608" x="7591425" y="6330950"/>
          <p14:tracePt t="12613" x="7543800" y="6348413"/>
          <p14:tracePt t="12616" x="7519988" y="6356350"/>
          <p14:tracePt t="12624" x="7478713" y="6372225"/>
          <p14:tracePt t="12628" x="7454900" y="6372225"/>
          <p14:tracePt t="12632" x="7423150" y="6380163"/>
          <p14:tracePt t="12633" x="7367588" y="6388100"/>
          <p14:tracePt t="12643" x="7304088" y="6388100"/>
          <p14:tracePt t="12647" x="7248525" y="6388100"/>
          <p14:tracePt t="12652" x="7240588" y="6388100"/>
          <p14:tracePt t="12655" x="7145338" y="6388100"/>
          <p14:tracePt t="12664" x="7088188" y="6388100"/>
          <p14:tracePt t="12670" x="7032625" y="6380163"/>
          <p14:tracePt t="12671" x="7000875" y="6364288"/>
          <p14:tracePt t="12675" x="6977063" y="6356350"/>
          <p14:tracePt t="12690" x="6929438" y="6338888"/>
          <p14:tracePt t="12694" x="6881813" y="6315075"/>
          <p14:tracePt t="12698" x="6873875" y="6315075"/>
          <p14:tracePt t="12705" x="6842125" y="6307138"/>
          <p14:tracePt t="12708" x="6842125" y="6299200"/>
          <p14:tracePt t="12717" x="6818313" y="6283325"/>
          <p14:tracePt t="12728" x="6810375" y="6275388"/>
          <p14:tracePt t="12737" x="6794500" y="6267450"/>
          <p14:tracePt t="12746" x="6794500" y="6259513"/>
          <p14:tracePt t="12749" x="6777038" y="6243638"/>
          <p14:tracePt t="12754" x="6769100" y="6235700"/>
          <p14:tracePt t="12757" x="6761163" y="6235700"/>
          <p14:tracePt t="12764" x="6745288" y="6219825"/>
          <p14:tracePt t="12773" x="6745288" y="6211888"/>
          <p14:tracePt t="12792" x="6745288" y="6203950"/>
          <p14:tracePt t="13020" x="6753225" y="6203950"/>
          <p14:tracePt t="13038" x="7040563" y="6172200"/>
          <p14:tracePt t="13050" x="7264400" y="6164263"/>
          <p14:tracePt t="13065" x="7942263" y="6132513"/>
          <p14:tracePt t="13078" x="8731250" y="6124575"/>
          <p14:tracePt t="13086" x="9082088" y="6124575"/>
          <p14:tracePt t="13098" x="9680575" y="6140450"/>
          <p14:tracePt t="13112" x="10142538" y="6140450"/>
          <p14:tracePt t="13121" x="10279063" y="6140450"/>
          <p14:tracePt t="13128" x="10302875" y="6148388"/>
          <p14:tracePt t="13133" x="10310813" y="6148388"/>
          <p14:tracePt t="13230" x="10302875" y="6148388"/>
          <p14:tracePt t="13881" x="10294938" y="6132513"/>
          <p14:tracePt t="13893" x="10261600" y="6013450"/>
          <p14:tracePt t="13908" x="10221913" y="5813425"/>
          <p14:tracePt t="13921" x="10150475" y="5557838"/>
          <p14:tracePt t="13930" x="10094913" y="5383213"/>
          <p14:tracePt t="13943" x="9967913" y="5087938"/>
          <p14:tracePt t="13955" x="9886950" y="4895850"/>
          <p14:tracePt t="13968" x="9823450" y="4697413"/>
          <p14:tracePt t="13979" x="9783763" y="4537075"/>
          <p14:tracePt t="13987" x="9767888" y="4465638"/>
          <p14:tracePt t="13994" x="9759950" y="4346575"/>
          <p14:tracePt t="13998" x="9767888" y="4306888"/>
          <p14:tracePt t="14000" x="9783763" y="4265613"/>
          <p14:tracePt t="14001" x="9791700" y="4249738"/>
          <p14:tracePt t="14004" x="9791700" y="4225925"/>
          <p14:tracePt t="14008" x="9807575" y="4170363"/>
          <p14:tracePt t="14011" x="9823450" y="4146550"/>
          <p14:tracePt t="14013" x="9839325" y="4098925"/>
          <p14:tracePt t="14015" x="9847263" y="4083050"/>
          <p14:tracePt t="14023" x="9879013" y="3979863"/>
          <p14:tracePt t="14028" x="9879013" y="3963988"/>
          <p14:tracePt t="14034" x="9918700" y="3867150"/>
          <p14:tracePt t="14040" x="9936163" y="3819525"/>
          <p14:tracePt t="14047" x="9952038" y="3763963"/>
          <p14:tracePt t="14057" x="9975850" y="3732213"/>
          <p14:tracePt t="14066" x="9983788" y="3708400"/>
          <p14:tracePt t="14105" x="9991725" y="3716338"/>
          <p14:tracePt t="14109" x="9991725" y="3732213"/>
          <p14:tracePt t="14113" x="9999663" y="3740150"/>
          <p14:tracePt t="14118" x="10007600" y="3771900"/>
          <p14:tracePt t="14121" x="10007600" y="3787775"/>
          <p14:tracePt t="14125" x="10007600" y="3811588"/>
          <p14:tracePt t="14128" x="10007600" y="3819525"/>
          <p14:tracePt t="14132" x="10007600" y="3843338"/>
          <p14:tracePt t="14134" x="10015538" y="3875088"/>
          <p14:tracePt t="14141" x="10015538" y="3914775"/>
          <p14:tracePt t="14147" x="10023475" y="3948113"/>
          <p14:tracePt t="14157" x="10031413" y="4027488"/>
          <p14:tracePt t="14164" x="10007600" y="4146550"/>
          <p14:tracePt t="14172" x="9999663" y="4281488"/>
          <p14:tracePt t="14178" x="10007600" y="4370388"/>
          <p14:tracePt t="14183" x="10015538" y="4497388"/>
          <p14:tracePt t="14187" x="10015538" y="4584700"/>
          <p14:tracePt t="14192" x="10015538" y="4624388"/>
          <p14:tracePt t="14198" x="10023475" y="4832350"/>
          <p14:tracePt t="14202" x="10023475" y="4935538"/>
          <p14:tracePt t="14205" x="10023475" y="5000625"/>
          <p14:tracePt t="14208" x="10023475" y="5024438"/>
          <p14:tracePt t="14211" x="10023475" y="5095875"/>
          <p14:tracePt t="14214" x="10023475" y="5207000"/>
          <p14:tracePt t="14217" x="10015538" y="5270500"/>
          <p14:tracePt t="14224" x="10007600" y="5367338"/>
          <p14:tracePt t="14226" x="9999663" y="5454650"/>
          <p14:tracePt t="14229" x="9991725" y="5486400"/>
          <p14:tracePt t="14230" x="9975850" y="5518150"/>
          <p14:tracePt t="14244" x="9967913" y="5645150"/>
          <p14:tracePt t="14249" x="9952038" y="5718175"/>
          <p14:tracePt t="14258" x="9952038" y="5773738"/>
          <p14:tracePt t="14261" x="9944100" y="5805488"/>
          <p14:tracePt t="14266" x="9936163" y="5853113"/>
          <p14:tracePt t="14269" x="9936163" y="5861050"/>
          <p14:tracePt t="14272" x="9926638" y="5884863"/>
          <p14:tracePt t="14277" x="9926638" y="5900738"/>
          <p14:tracePt t="14280" x="9918700" y="5916613"/>
          <p14:tracePt t="14283" x="9918700" y="5924550"/>
          <p14:tracePt t="14295" x="9910763" y="5948363"/>
          <p14:tracePt t="14300" x="9902825" y="5956300"/>
          <p14:tracePt t="14302" x="9902825" y="5964238"/>
          <p14:tracePt t="14309" x="9894888" y="5972175"/>
          <p14:tracePt t="14313" x="9894888" y="5980113"/>
          <p14:tracePt t="14317" x="9894888" y="5995988"/>
          <p14:tracePt t="14328" x="9902825" y="6013450"/>
          <p14:tracePt t="14332" x="9902825" y="6029325"/>
          <p14:tracePt t="14338" x="9902825" y="6037263"/>
          <p14:tracePt t="14346" x="9902825" y="6045200"/>
          <p14:tracePt t="14349" x="9902825" y="6053138"/>
          <p14:tracePt t="14357" x="9902825" y="6061075"/>
          <p14:tracePt t="14366" x="9902825" y="6069013"/>
          <p14:tracePt t="14410" x="9894888" y="6069013"/>
          <p14:tracePt t="14417" x="9879013" y="6076950"/>
          <p14:tracePt t="14422" x="9879013" y="6084888"/>
          <p14:tracePt t="14427" x="9871075" y="6092825"/>
          <p14:tracePt t="14431" x="9863138" y="6100763"/>
          <p14:tracePt t="14433" x="9847263" y="6108700"/>
          <p14:tracePt t="14436" x="9839325" y="6116638"/>
          <p14:tracePt t="14438" x="9831388" y="6116638"/>
          <p14:tracePt t="14445" x="9799638" y="6140450"/>
          <p14:tracePt t="14448" x="9783763" y="6156325"/>
          <p14:tracePt t="14454" x="9744075" y="6180138"/>
          <p14:tracePt t="14460" x="9712325" y="6196013"/>
          <p14:tracePt t="14465" x="9680575" y="6219825"/>
          <p14:tracePt t="14469" x="9664700" y="6227763"/>
          <p14:tracePt t="14480" x="9593263" y="6267450"/>
          <p14:tracePt t="14483" x="9544050" y="6299200"/>
          <p14:tracePt t="14490" x="9472613" y="6338888"/>
          <p14:tracePt t="14497" x="9440863" y="6356350"/>
          <p14:tracePt t="14503" x="9432925" y="6364288"/>
          <p14:tracePt t="14508" x="9377363" y="6396038"/>
          <p14:tracePt t="14510" x="9361488" y="6403975"/>
          <p14:tracePt t="14514" x="9337675" y="6419850"/>
          <p14:tracePt t="14522" x="9297988" y="6443663"/>
          <p14:tracePt t="14528" x="9282113" y="6451600"/>
          <p14:tracePt t="14532" x="9266238" y="6451600"/>
          <p14:tracePt t="14538" x="9250363" y="6459538"/>
          <p14:tracePt t="14540" x="9242425" y="6459538"/>
          <p14:tracePt t="14551" x="9224963" y="6467475"/>
          <p14:tracePt t="14562" x="9217025" y="6467475"/>
          <p14:tracePt t="14571" x="9217025" y="6459538"/>
          <p14:tracePt t="14578" x="9209088" y="6459538"/>
          <p14:tracePt t="14583" x="9193213" y="6459538"/>
          <p14:tracePt t="14593" x="9161463" y="6451600"/>
          <p14:tracePt t="14599" x="9113838" y="6451600"/>
          <p14:tracePt t="14604" x="9066213" y="6451600"/>
          <p14:tracePt t="14612" x="8955088" y="6451600"/>
          <p14:tracePt t="14621" x="8842375" y="6451600"/>
          <p14:tracePt t="14625" x="8739188" y="6459538"/>
          <p14:tracePt t="14635" x="8548688" y="6475413"/>
          <p14:tracePt t="14641" x="8435975" y="6483350"/>
          <p14:tracePt t="14644" x="8388350" y="6483350"/>
          <p14:tracePt t="14648" x="8293100" y="6483350"/>
          <p14:tracePt t="14656" x="8116888" y="6483350"/>
          <p14:tracePt t="14659" x="8013700" y="6475413"/>
          <p14:tracePt t="14661" x="7918450" y="6467475"/>
          <p14:tracePt t="14663" x="7894638" y="6467475"/>
          <p14:tracePt t="14672" x="7718425" y="6443663"/>
          <p14:tracePt t="14676" x="7559675" y="6411913"/>
          <p14:tracePt t="14682" x="7423150" y="6372225"/>
          <p14:tracePt t="14684" x="7351713" y="6356350"/>
          <p14:tracePt t="14688" x="7319963" y="6348413"/>
          <p14:tracePt t="14694" x="7153275" y="6291263"/>
          <p14:tracePt t="14697" x="7080250" y="6275388"/>
          <p14:tracePt t="14698" x="7000875" y="6235700"/>
          <p14:tracePt t="14701" x="6961188" y="6211888"/>
          <p14:tracePt t="14703" x="6921500" y="6203950"/>
          <p14:tracePt t="14713" x="6784975" y="6116638"/>
          <p14:tracePt t="14722" x="6705600" y="6069013"/>
          <p14:tracePt t="14724" x="6689725" y="6061075"/>
          <p14:tracePt t="14726" x="6681788" y="6053138"/>
          <p14:tracePt t="14738" x="6626225" y="6005513"/>
          <p14:tracePt t="14743" x="6626225" y="5995988"/>
          <p14:tracePt t="14747" x="6618288" y="5972175"/>
          <p14:tracePt t="14750" x="6618288" y="5964238"/>
          <p14:tracePt t="14781" x="6618288" y="5972175"/>
          <p14:tracePt t="14785" x="6634163" y="5980113"/>
          <p14:tracePt t="14791" x="6673850" y="5988050"/>
          <p14:tracePt t="14797" x="6737350" y="6021388"/>
          <p14:tracePt t="14800" x="6745288" y="6021388"/>
          <p14:tracePt t="14804" x="6834188" y="6045200"/>
          <p14:tracePt t="14810" x="6850063" y="6061075"/>
          <p14:tracePt t="14814" x="6945313" y="6069013"/>
          <p14:tracePt t="14817" x="7016750" y="6100763"/>
          <p14:tracePt t="14821" x="7145338" y="6116638"/>
          <p14:tracePt t="14826" x="7240588" y="6124575"/>
          <p14:tracePt t="14829" x="7335838" y="6124575"/>
          <p14:tracePt t="14831" x="7415213" y="6132513"/>
          <p14:tracePt t="14835" x="7462838" y="6132513"/>
          <p14:tracePt t="14839" x="7591425" y="6140450"/>
          <p14:tracePt t="14847" x="7821613" y="6140450"/>
          <p14:tracePt t="14853" x="7974013" y="6140450"/>
          <p14:tracePt t="14858" x="8189913" y="6124575"/>
          <p14:tracePt t="14863" x="8253413" y="6124575"/>
          <p14:tracePt t="14870" x="8548688" y="6084888"/>
          <p14:tracePt t="14874" x="8572500" y="6084888"/>
          <p14:tracePt t="14881" x="8747125" y="6061075"/>
          <p14:tracePt t="14884" x="8874125" y="6045200"/>
          <p14:tracePt t="14896" x="9137650" y="6005513"/>
          <p14:tracePt t="14900" x="9161463" y="6005513"/>
          <p14:tracePt t="14906" x="9290050" y="5948363"/>
          <p14:tracePt t="14911" x="9409113" y="5900738"/>
          <p14:tracePt t="14917" x="9424988" y="5868988"/>
          <p14:tracePt t="14920" x="9424988" y="5861050"/>
          <p14:tracePt t="14927" x="9432925" y="5853113"/>
          <p14:tracePt t="14935" x="9456738" y="5757863"/>
          <p14:tracePt t="14938" x="9456738" y="5718175"/>
          <p14:tracePt t="14941" x="9448800" y="5670550"/>
          <p14:tracePt t="14943" x="9440863" y="5645150"/>
          <p14:tracePt t="14944" x="9440863" y="5637213"/>
          <p14:tracePt t="14946" x="9424988" y="5605463"/>
          <p14:tracePt t="14946" x="9424988" y="5589588"/>
          <p14:tracePt t="14948" x="9417050" y="5573713"/>
          <p14:tracePt t="14952" x="9385300" y="5510213"/>
          <p14:tracePt t="14954" x="9361488" y="5470525"/>
          <p14:tracePt t="14956" x="9353550" y="5446713"/>
          <p14:tracePt t="14958" x="9321800" y="5399088"/>
          <p14:tracePt t="14962" x="9305925" y="5383213"/>
          <p14:tracePt t="14969" x="9224963" y="5254625"/>
          <p14:tracePt t="14972" x="9177338" y="5167313"/>
          <p14:tracePt t="14975" x="9121775" y="5095875"/>
          <p14:tracePt t="14975" x="9105900" y="5080000"/>
          <p14:tracePt t="14986" x="8963025" y="4919663"/>
          <p14:tracePt t="14990" x="8866188" y="4816475"/>
          <p14:tracePt t="14995" x="8842375" y="4800600"/>
          <p14:tracePt t="14998" x="8747125" y="4697413"/>
          <p14:tracePt t="15001" x="8580438" y="4560888"/>
          <p14:tracePt t="15012" x="8261350" y="4386263"/>
          <p14:tracePt t="15015" x="8221663" y="4370388"/>
          <p14:tracePt t="15016" x="8124825" y="4322763"/>
          <p14:tracePt t="15018" x="8045450" y="4298950"/>
          <p14:tracePt t="15020" x="7966075" y="4265613"/>
          <p14:tracePt t="15024" x="7742238" y="4194175"/>
          <p14:tracePt t="15034" x="7351713" y="4106863"/>
          <p14:tracePt t="15040" x="7024688" y="4067175"/>
          <p14:tracePt t="15046" x="6769100" y="4067175"/>
          <p14:tracePt t="15057" x="6354763" y="4067175"/>
          <p14:tracePt t="15063" x="6067425" y="4090988"/>
          <p14:tracePt t="15068" x="5892800" y="4106863"/>
          <p14:tracePt t="15071" x="5853113" y="4114800"/>
          <p14:tracePt t="15080" x="5581650" y="4178300"/>
          <p14:tracePt t="15086" x="5349875" y="4257675"/>
          <p14:tracePt t="15091" x="5207000" y="4314825"/>
          <p14:tracePt t="15100" x="5038725" y="4386263"/>
          <p14:tracePt t="15104" x="4983163" y="4425950"/>
          <p14:tracePt t="15109" x="4879975" y="4473575"/>
          <p14:tracePt t="15112" x="4824413" y="4505325"/>
          <p14:tracePt t="15120" x="4737100" y="4560888"/>
          <p14:tracePt t="15124" x="4729163" y="4568825"/>
          <p14:tracePt t="15128" x="4687888" y="4600575"/>
          <p14:tracePt t="15133" x="4679950" y="4624388"/>
          <p14:tracePt t="15144" x="4664075" y="4649788"/>
          <p14:tracePt t="15152" x="4664075" y="4681538"/>
          <p14:tracePt t="15158" x="4687888" y="4705350"/>
          <p14:tracePt t="15164" x="4729163" y="4737100"/>
          <p14:tracePt t="15170" x="4760913" y="4760913"/>
          <p14:tracePt t="15177" x="4832350" y="4784725"/>
          <p14:tracePt t="15180" x="4927600" y="4824413"/>
          <p14:tracePt t="15193" x="5127625" y="4864100"/>
          <p14:tracePt t="15200" x="5262563" y="4895850"/>
          <p14:tracePt t="15205" x="5357813" y="4911725"/>
          <p14:tracePt t="15216" x="5613400" y="4976813"/>
          <p14:tracePt t="15222" x="5645150" y="4992688"/>
          <p14:tracePt t="15227" x="5837238" y="5040313"/>
          <p14:tracePt t="15229" x="5948363" y="5087938"/>
          <p14:tracePt t="15240" x="6116638" y="5135563"/>
          <p14:tracePt t="15244" x="6307138" y="5207000"/>
          <p14:tracePt t="15246" x="6386513" y="5230813"/>
          <p14:tracePt t="15248" x="6418263" y="5238750"/>
          <p14:tracePt t="15250" x="6442075" y="5246688"/>
          <p14:tracePt t="15258" x="6650038" y="5302250"/>
          <p14:tracePt t="15263" x="6777038" y="5335588"/>
          <p14:tracePt t="15266" x="6834188" y="5351463"/>
          <p14:tracePt t="15267" x="6889750" y="5359400"/>
          <p14:tracePt t="15270" x="6913563" y="5367338"/>
          <p14:tracePt t="15276" x="6985000" y="5383213"/>
          <p14:tracePt t="15281" x="7008813" y="5391150"/>
          <p14:tracePt t="15283" x="7040563" y="5399088"/>
          <p14:tracePt t="15285" x="7048500" y="5407025"/>
          <p14:tracePt t="15309" x="7040563" y="5407025"/>
          <p14:tracePt t="15311" x="7024688" y="5407025"/>
          <p14:tracePt t="15315" x="7008813" y="5414963"/>
          <p14:tracePt t="15318" x="7000875" y="5414963"/>
          <p14:tracePt t="15320" x="6977063" y="5422900"/>
          <p14:tracePt t="15321" x="6961188" y="5422900"/>
          <p14:tracePt t="15324" x="6913563" y="5430838"/>
          <p14:tracePt t="15326" x="6897688" y="5438775"/>
          <p14:tracePt t="15336" x="6745288" y="5446713"/>
          <p14:tracePt t="15339" x="6761163" y="5446713"/>
          <p14:tracePt t="15355" x="6777038" y="5446713"/>
          <p14:tracePt t="15358" x="6784975" y="5446713"/>
          <p14:tracePt t="15360" x="6777038" y="5446713"/>
          <p14:tracePt t="15368" x="6761163" y="5454650"/>
          <p14:tracePt t="15370" x="6745288" y="5462588"/>
          <p14:tracePt t="15375" x="6729413" y="5470525"/>
          <p14:tracePt t="15379" x="6729413" y="5486400"/>
          <p14:tracePt t="15385" x="6705600" y="5518150"/>
          <p14:tracePt t="15387" x="6705600" y="5526088"/>
          <p14:tracePt t="15397" x="6745288" y="5573713"/>
          <p14:tracePt t="15401" x="6818313" y="5597525"/>
          <p14:tracePt t="15412" x="6977063" y="5613400"/>
          <p14:tracePt t="15417" x="7169150" y="5637213"/>
          <p14:tracePt t="15421" x="7272338" y="5645150"/>
          <p14:tracePt t="15422" x="7296150" y="5653088"/>
          <p14:tracePt t="15434" x="7567613" y="5662613"/>
          <p14:tracePt t="15436" x="7678738" y="5662613"/>
          <p14:tracePt t="15438" x="7750175" y="5662613"/>
          <p14:tracePt t="15449" x="7918450" y="5662613"/>
          <p14:tracePt t="15451" x="8093075" y="5653088"/>
          <p14:tracePt t="15453" x="8148638" y="5645150"/>
          <p14:tracePt t="15454" x="8172450" y="5637213"/>
          <p14:tracePt t="15455" x="8205788" y="5629275"/>
          <p14:tracePt t="15464" x="8348663" y="5621338"/>
          <p14:tracePt t="15468" x="8451850" y="5597525"/>
          <p14:tracePt t="15473" x="8523288" y="5581650"/>
          <p14:tracePt t="15475" x="8620125" y="5557838"/>
          <p14:tracePt t="15485" x="8691563" y="5526088"/>
          <p14:tracePt t="15489" x="8723313" y="5486400"/>
          <p14:tracePt t="15498" x="8731250" y="5422900"/>
          <p14:tracePt t="15501" x="8731250" y="5359400"/>
          <p14:tracePt t="15510" x="8675688" y="5254625"/>
          <p14:tracePt t="15513" x="8636000" y="5159375"/>
          <p14:tracePt t="15517" x="8628063" y="5127625"/>
          <p14:tracePt t="15523" x="8540750" y="4992688"/>
          <p14:tracePt t="15527" x="8459788" y="4864100"/>
          <p14:tracePt t="15535" x="8316913" y="4665663"/>
          <p14:tracePt t="15541" x="8221663" y="4537075"/>
          <p14:tracePt t="15547" x="8045450" y="4265613"/>
          <p14:tracePt t="15552" x="7942263" y="4059238"/>
          <p14:tracePt t="15560" x="7750175" y="3740150"/>
          <p14:tracePt t="15565" x="7654925" y="3579813"/>
          <p14:tracePt t="15570" x="7478713" y="3252788"/>
          <p14:tracePt t="15576" x="7351713" y="2998788"/>
          <p14:tracePt t="15578" x="7312025" y="2909888"/>
          <p14:tracePt t="15579" x="7296150" y="2870200"/>
          <p14:tracePt t="15589" x="7177088" y="2495550"/>
          <p14:tracePt t="15596" x="7088188" y="2200275"/>
          <p14:tracePt t="15601" x="7056438" y="2025650"/>
          <p14:tracePt t="15607" x="7016750" y="1841500"/>
          <p14:tracePt t="15610" x="6985000" y="1658938"/>
          <p14:tracePt t="15616" x="6961188" y="1482725"/>
          <p14:tracePt t="15622" x="6953250" y="1371600"/>
          <p14:tracePt t="15625" x="6953250" y="1284288"/>
          <p14:tracePt t="15627" x="6953250" y="1252538"/>
          <p14:tracePt t="15630" x="6953250" y="1212850"/>
          <p14:tracePt t="15633" x="6945313" y="1195388"/>
          <p14:tracePt t="15640" x="6945313" y="1116013"/>
          <p14:tracePt t="15643" x="6945313" y="1092200"/>
          <p14:tracePt t="15646" x="6945313" y="1084263"/>
          <p14:tracePt t="15669" x="6953250" y="1116013"/>
          <p14:tracePt t="15675" x="6985000" y="1204913"/>
          <p14:tracePt t="15679" x="6992938" y="1220788"/>
          <p14:tracePt t="15688" x="7040563" y="1347788"/>
          <p14:tracePt t="15692" x="7104063" y="1514475"/>
          <p14:tracePt t="15693" x="7127875" y="1563688"/>
          <p14:tracePt t="15695" x="7112000" y="1595438"/>
          <p14:tracePt t="15707" x="7208838" y="1849438"/>
          <p14:tracePt t="15710" x="7248525" y="1985963"/>
          <p14:tracePt t="15714" x="7288213" y="2128838"/>
          <p14:tracePt t="15724" x="7335838" y="2312988"/>
          <p14:tracePt t="15727" x="7367588" y="2439988"/>
          <p14:tracePt t="15729" x="7399338" y="2551113"/>
          <p14:tracePt t="15730" x="7415213" y="2616200"/>
          <p14:tracePt t="15732" x="7423150" y="2647950"/>
          <p14:tracePt t="15743" x="7512050" y="2935288"/>
          <p14:tracePt t="15746" x="7559675" y="3038475"/>
          <p14:tracePt t="15749" x="7639050" y="3244850"/>
          <p14:tracePt t="15758" x="7750175" y="3500438"/>
          <p14:tracePt t="15763" x="7839075" y="3676650"/>
          <p14:tracePt t="15766" x="7886700" y="3763963"/>
          <p14:tracePt t="15767" x="7902575" y="3795713"/>
          <p14:tracePt t="15769" x="7942263" y="3875088"/>
          <p14:tracePt t="15772" x="7958138" y="3906838"/>
          <p14:tracePt t="15779" x="8045450" y="4067175"/>
          <p14:tracePt t="15782" x="8085138" y="4138613"/>
          <p14:tracePt t="15784" x="8132763" y="4249738"/>
          <p14:tracePt t="15795" x="8197850" y="4370388"/>
          <p14:tracePt t="15798" x="8213725" y="4449763"/>
          <p14:tracePt t="15807" x="8245475" y="4513263"/>
          <p14:tracePt t="15811" x="8261350" y="4560888"/>
          <p14:tracePt t="15816" x="8261350" y="4568825"/>
          <p14:tracePt t="15819" x="8269288" y="4600575"/>
          <p14:tracePt t="15828" x="8261350" y="4633913"/>
          <p14:tracePt t="15832" x="8269288" y="4641850"/>
          <p14:tracePt t="15835" x="8261350" y="4649788"/>
          <p14:tracePt t="15844" x="8261350" y="4657725"/>
          <p14:tracePt t="15846" x="8261350" y="4665663"/>
          <p14:tracePt t="15848" x="8261350" y="4673600"/>
          <p14:tracePt t="15855" x="8253413" y="4689475"/>
          <p14:tracePt t="15867" x="8253413" y="4697413"/>
          <p14:tracePt t="15874" x="8277225" y="4697413"/>
          <p14:tracePt t="15881" x="8253413" y="4713288"/>
          <p14:tracePt t="15884" x="8253413" y="4721225"/>
          <p14:tracePt t="15891" x="8245475" y="4721225"/>
          <p14:tracePt t="15931" x="8237538" y="4713288"/>
          <p14:tracePt t="15934" x="8205788" y="4705350"/>
          <p14:tracePt t="15937" x="8172450" y="4689475"/>
          <p14:tracePt t="15939" x="8148638" y="4681538"/>
          <p14:tracePt t="15941" x="8108950" y="4665663"/>
          <p14:tracePt t="15943" x="8085138" y="4665663"/>
          <p14:tracePt t="15945" x="8069263" y="4649788"/>
          <p14:tracePt t="15946" x="8005763" y="4641850"/>
          <p14:tracePt t="15948" x="7981950" y="4641850"/>
          <p14:tracePt t="15949" x="7950200" y="4633913"/>
          <p14:tracePt t="15951" x="7902575" y="4624388"/>
          <p14:tracePt t="15961" x="7718425" y="4600575"/>
          <p14:tracePt t="15966" x="7583488" y="4584700"/>
          <p14:tracePt t="15979" x="7192963" y="4560888"/>
          <p14:tracePt t="15983" x="6945313" y="4560888"/>
          <p14:tracePt t="15985" x="6610350" y="4560888"/>
          <p14:tracePt t="15988" x="6523038" y="4560888"/>
          <p14:tracePt t="15996" x="6227763" y="4560888"/>
          <p14:tracePt t="16001" x="5900738" y="4560888"/>
          <p14:tracePt t="16004" x="5565775" y="4560888"/>
          <p14:tracePt t="16005" x="5518150" y="4560888"/>
          <p14:tracePt t="16010" x="5454650" y="4560888"/>
          <p14:tracePt t="16015" x="5103813" y="4576763"/>
          <p14:tracePt t="16019" x="4872038" y="4584700"/>
          <p14:tracePt t="16020" x="4687888" y="4600575"/>
          <p14:tracePt t="16022" x="4648200" y="4600575"/>
          <p14:tracePt t="16031" x="4410075" y="4633913"/>
          <p14:tracePt t="16034" x="4225925" y="4641850"/>
          <p14:tracePt t="16043" x="4075113" y="4665663"/>
          <p14:tracePt t="16048" x="3994150" y="4673600"/>
          <p14:tracePt t="16053" x="3962400" y="4689475"/>
          <p14:tracePt t="16066" x="3970338" y="4689475"/>
          <p14:tracePt t="16075" x="3962400" y="4689475"/>
          <p14:tracePt t="16090" x="3978275" y="4689475"/>
          <p14:tracePt t="16094" x="4002088" y="4681538"/>
          <p14:tracePt t="16102" x="4035425" y="4681538"/>
          <p14:tracePt t="16106" x="4043363" y="4681538"/>
          <p14:tracePt t="16110" x="4067175" y="4673600"/>
          <p14:tracePt t="16120" x="4075113" y="4673600"/>
          <p14:tracePt t="16125" x="4075113" y="4665663"/>
          <p14:tracePt t="16141" x="4083050" y="4665663"/>
          <p14:tracePt t="16146" x="4098925" y="4665663"/>
          <p14:tracePt t="16157" x="4130675" y="4657725"/>
          <p14:tracePt t="16162" x="4170363" y="4649788"/>
          <p14:tracePt t="16166" x="4241800" y="4624388"/>
          <p14:tracePt t="16169" x="4273550" y="4616450"/>
          <p14:tracePt t="16176" x="4449763" y="4537075"/>
          <p14:tracePt t="16186" x="4608513" y="4449763"/>
          <p14:tracePt t="16189" x="4729163" y="4370388"/>
          <p14:tracePt t="16191" x="4856163" y="4298950"/>
          <p14:tracePt t="16192" x="4935538" y="4241800"/>
          <p14:tracePt t="16202" x="5230813" y="4059238"/>
          <p14:tracePt t="16205" x="5494338" y="3890963"/>
          <p14:tracePt t="16207" x="5581650" y="3835400"/>
          <p14:tracePt t="16216" x="6043613" y="3540125"/>
          <p14:tracePt t="16225" x="6402388" y="3286125"/>
          <p14:tracePt t="16228" x="6523038" y="3189288"/>
          <p14:tracePt t="16230" x="6729413" y="3030538"/>
          <p14:tracePt t="16235" x="6818313" y="2959100"/>
          <p14:tracePt t="16240" x="7135813" y="2695575"/>
          <p14:tracePt t="16249" x="7399338" y="2455863"/>
          <p14:tracePt t="16258" x="7575550" y="2273300"/>
          <p14:tracePt t="16262" x="7615238" y="2224088"/>
          <p14:tracePt t="16267" x="7678738" y="2144713"/>
          <p14:tracePt t="16274" x="7710488" y="2041525"/>
          <p14:tracePt t="16279" x="7718425" y="2009775"/>
          <p14:tracePt t="16283" x="7718425" y="1985963"/>
          <p14:tracePt t="16290" x="7718425" y="1978025"/>
          <p14:tracePt t="16314" x="7718425" y="1993900"/>
          <p14:tracePt t="16319" x="7718425" y="2001838"/>
          <p14:tracePt t="16327" x="7694613" y="2073275"/>
          <p14:tracePt t="16330" x="7694613" y="2081213"/>
          <p14:tracePt t="16332" x="7686675" y="2128838"/>
          <p14:tracePt t="16341" x="7686675" y="2184400"/>
          <p14:tracePt t="16346" x="7686675" y="2265363"/>
          <p14:tracePt t="16348" x="7686675" y="2281238"/>
          <p14:tracePt t="16349" x="7686675" y="2312988"/>
          <p14:tracePt t="16351" x="7686675" y="2328863"/>
          <p14:tracePt t="16360" x="7686675" y="2424113"/>
          <p14:tracePt t="16364" x="7694613" y="2463800"/>
          <p14:tracePt t="16365" x="7702550" y="2543175"/>
          <p14:tracePt t="16367" x="7702550" y="2559050"/>
          <p14:tracePt t="16375" x="7718425" y="2695575"/>
          <p14:tracePt t="16379" x="7726363" y="2767013"/>
          <p14:tracePt t="16382" x="7742238" y="2846388"/>
          <p14:tracePt t="16386" x="7742238" y="2870200"/>
          <p14:tracePt t="16397" x="7821613" y="3141663"/>
          <p14:tracePt t="16401" x="7870825" y="3262313"/>
          <p14:tracePt t="16403" x="7886700" y="3309938"/>
          <p14:tracePt t="16411" x="7974013" y="3508375"/>
          <p14:tracePt t="16415" x="8021638" y="3579813"/>
          <p14:tracePt t="16418" x="8077200" y="3676650"/>
          <p14:tracePt t="16421" x="8164513" y="3795713"/>
          <p14:tracePt t="16432" x="8285163" y="3948113"/>
          <p14:tracePt t="16437" x="8372475" y="4059238"/>
          <p14:tracePt t="16446" x="8580438" y="4291013"/>
          <p14:tracePt t="16449" x="8596313" y="4306888"/>
          <p14:tracePt t="16459" x="8778875" y="4465638"/>
          <p14:tracePt t="16463" x="8810625" y="4489450"/>
          <p14:tracePt t="16470" x="8947150" y="4576763"/>
          <p14:tracePt t="16480" x="9042400" y="4624388"/>
          <p14:tracePt t="16485" x="9113838" y="4657725"/>
          <p14:tracePt t="16489" x="9145588" y="4673600"/>
          <p14:tracePt t="16494" x="9201150" y="4681538"/>
          <p14:tracePt t="16496" x="9217025" y="4713288"/>
          <p14:tracePt t="16506" x="9297988" y="4721225"/>
          <p14:tracePt t="16510" x="9321800" y="4729163"/>
          <p14:tracePt t="16512" x="9345613" y="4737100"/>
          <p14:tracePt t="16513" x="9369425" y="4737100"/>
          <p14:tracePt t="16514" x="9377363" y="4737100"/>
          <p14:tracePt t="16524" x="9440863" y="4745038"/>
          <p14:tracePt t="16529" x="9488488" y="4737100"/>
          <p14:tracePt t="16532" x="9520238" y="4729163"/>
          <p14:tracePt t="16534" x="9528175" y="4729163"/>
          <p14:tracePt t="16545" x="9617075" y="4689475"/>
          <p14:tracePt t="16549" x="9680575" y="4649788"/>
          <p14:tracePt t="16559" x="9704388" y="4592638"/>
          <p14:tracePt t="16563" x="9752013" y="4537075"/>
          <p14:tracePt t="16564" x="9791700" y="4497388"/>
          <p14:tracePt t="16565" x="9815513" y="4465638"/>
          <p14:tracePt t="16576" x="9894888" y="4330700"/>
          <p14:tracePt t="16580" x="9967913" y="4170363"/>
          <p14:tracePt t="16582" x="10007600" y="4067175"/>
          <p14:tracePt t="16585" x="10015538" y="4035425"/>
          <p14:tracePt t="16596" x="10134600" y="3756025"/>
          <p14:tracePt t="16598" x="10182225" y="3621088"/>
          <p14:tracePt t="16601" x="10206038" y="3563938"/>
          <p14:tracePt t="16602" x="10221913" y="3508375"/>
          <p14:tracePt t="16614" x="10310813" y="3244850"/>
          <p14:tracePt t="16617" x="10342563" y="3173413"/>
          <p14:tracePt t="16620" x="10374313" y="3062288"/>
          <p14:tracePt t="16630" x="10445750" y="2886075"/>
          <p14:tracePt t="16634" x="10453688" y="2838450"/>
          <p14:tracePt t="16637" x="10525125" y="2703513"/>
          <p14:tracePt t="16647" x="10629900" y="2535238"/>
          <p14:tracePt t="16652" x="10717213" y="2416175"/>
          <p14:tracePt t="16657" x="10772775" y="2344738"/>
          <p14:tracePt t="16660" x="10812463" y="2289175"/>
          <p14:tracePt t="16663" x="10844213" y="2265363"/>
          <p14:tracePt t="16672" x="10955338" y="2144713"/>
          <p14:tracePt t="16675" x="11012488" y="2089150"/>
          <p14:tracePt t="16680" x="11068050" y="2025650"/>
          <p14:tracePt t="16690" x="11155363" y="1914525"/>
          <p14:tracePt t="16697" x="11218863" y="1841500"/>
          <p14:tracePt t="16700" x="11274425" y="1793875"/>
          <p14:tracePt t="16710" x="11331575" y="1746250"/>
          <p14:tracePt t="16716" x="11371263" y="1722438"/>
          <p14:tracePt t="16724" x="11395075" y="1706563"/>
          <p14:tracePt t="16727" x="11410950" y="1690688"/>
          <p14:tracePt t="16734" x="11418888" y="1690688"/>
          <p14:tracePt t="16939" x="11418888" y="1698625"/>
          <p14:tracePt t="16977" x="11410950" y="1706563"/>
          <p14:tracePt t="16988" x="11403013" y="1738313"/>
          <p14:tracePt t="16996" x="11387138" y="1770063"/>
          <p14:tracePt t="17005" x="11379200" y="1825625"/>
          <p14:tracePt t="17015" x="11355388" y="1857375"/>
          <p14:tracePt t="17025" x="11347450" y="1873250"/>
          <p14:tracePt t="17031" x="11347450" y="1881188"/>
          <p14:tracePt t="17043" x="11339513" y="1890713"/>
          <p14:tracePt t="17079" x="11331575" y="1890713"/>
          <p14:tracePt t="17086" x="11323638" y="1890713"/>
          <p14:tracePt t="17090" x="11323638" y="1898650"/>
          <p14:tracePt t="17096" x="11314113" y="1898650"/>
          <p14:tracePt t="17102" x="11298238" y="1914525"/>
          <p14:tracePt t="17109" x="11274425" y="1938338"/>
          <p14:tracePt t="17116" x="11226800" y="1970088"/>
          <p14:tracePt t="17121" x="11179175" y="1993900"/>
          <p14:tracePt t="17125" x="11147425" y="2017713"/>
          <p14:tracePt t="17132" x="11139488" y="2025650"/>
          <p14:tracePt t="17135" x="11099800" y="2049463"/>
          <p14:tracePt t="17138" x="11020425" y="2097088"/>
          <p14:tracePt t="17140" x="11012488" y="2097088"/>
          <p14:tracePt t="17148" x="10923588" y="2136775"/>
          <p14:tracePt t="17152" x="10852150" y="2168525"/>
          <p14:tracePt t="17157" x="10748963" y="2216150"/>
          <p14:tracePt t="17160" x="10733088" y="2224088"/>
          <p14:tracePt t="17162" x="10685463" y="2233613"/>
          <p14:tracePt t="17165" x="10669588" y="2241550"/>
          <p14:tracePt t="17172" x="10533063" y="2305050"/>
          <p14:tracePt t="17176" x="10461625" y="2328863"/>
          <p14:tracePt t="17180" x="10374313" y="2368550"/>
          <p14:tracePt t="17188" x="10237788" y="2400300"/>
          <p14:tracePt t="17194" x="10118725" y="2439988"/>
          <p14:tracePt t="17196" x="10102850" y="2447925"/>
          <p14:tracePt t="17205" x="9959975" y="2479675"/>
          <p14:tracePt t="17211" x="9855200" y="2495550"/>
          <p14:tracePt t="17214" x="9839325" y="2495550"/>
          <p14:tracePt t="17216" x="9775825" y="2503488"/>
          <p14:tracePt t="17219" x="9767888" y="2503488"/>
          <p14:tracePt t="17228" x="9625013" y="2511425"/>
          <p14:tracePt t="17233" x="9528175" y="2511425"/>
          <p14:tracePt t="17240" x="9448800" y="2511425"/>
          <p14:tracePt t="17243" x="9393238" y="2503488"/>
          <p14:tracePt t="17252" x="9313863" y="2495550"/>
          <p14:tracePt t="17257" x="9250363" y="2487613"/>
          <p14:tracePt t="17265" x="9193213" y="2463800"/>
          <p14:tracePt t="17268" x="9129713" y="2463800"/>
          <p14:tracePt t="17276" x="9090025" y="2463800"/>
          <p14:tracePt t="17280" x="9066213" y="2463800"/>
          <p14:tracePt t="17288" x="9042400" y="2463800"/>
          <p14:tracePt t="17291" x="9034463" y="2463800"/>
          <p14:tracePt t="17294" x="9026525" y="2463800"/>
          <p14:tracePt t="17300" x="8994775" y="2463800"/>
          <p14:tracePt t="17303" x="8978900" y="2463800"/>
          <p14:tracePt t="17306" x="8970963" y="2463800"/>
          <p14:tracePt t="17314" x="8955088" y="2463800"/>
          <p14:tracePt t="17317" x="8955088" y="2455863"/>
          <p14:tracePt t="17379" x="8955088" y="2447925"/>
          <p14:tracePt t="17383" x="8955088" y="2439988"/>
          <p14:tracePt t="17387" x="8955088" y="2432050"/>
          <p14:tracePt t="17395" x="8963025" y="2424113"/>
          <p14:tracePt t="17409" x="8970963" y="2424113"/>
          <p14:tracePt t="17420" x="8978900" y="2416175"/>
          <p14:tracePt t="17443" x="8986838" y="2408238"/>
          <p14:tracePt t="17452" x="8994775" y="2400300"/>
          <p14:tracePt t="17457" x="9002713" y="2392363"/>
          <p14:tracePt t="17460" x="9010650" y="2392363"/>
          <p14:tracePt t="17463" x="9026525" y="2384425"/>
          <p14:tracePt t="17473" x="9074150" y="2368550"/>
          <p14:tracePt t="17485" x="9137650" y="2344738"/>
          <p14:tracePt t="17492" x="9177338" y="2320925"/>
          <p14:tracePt t="17495" x="9185275" y="2320925"/>
          <p14:tracePt t="17503" x="9209088" y="2312988"/>
          <p14:tracePt t="17506" x="9242425" y="2289175"/>
          <p14:tracePt t="17514" x="9250363" y="2289175"/>
          <p14:tracePt t="17527" x="9297988" y="2281238"/>
          <p14:tracePt t="17535" x="9321800" y="2273300"/>
          <p14:tracePt t="17544" x="9361488" y="2257425"/>
          <p14:tracePt t="17553" x="9401175" y="2249488"/>
          <p14:tracePt t="17557" x="9424988" y="2249488"/>
          <p14:tracePt t="17560" x="9440863" y="2249488"/>
          <p14:tracePt t="17568" x="9496425" y="2249488"/>
          <p14:tracePt t="17575" x="9544050" y="2249488"/>
          <p14:tracePt t="17580" x="9575800" y="2249488"/>
          <p14:tracePt t="17584" x="9585325" y="2249488"/>
          <p14:tracePt t="17590" x="9632950" y="2249488"/>
          <p14:tracePt t="17592" x="9672638" y="2257425"/>
          <p14:tracePt t="17601" x="9728200" y="2265363"/>
          <p14:tracePt t="17603" x="9736138" y="2265363"/>
          <p14:tracePt t="17607" x="9744075" y="2265363"/>
          <p14:tracePt t="17614" x="9775825" y="2265363"/>
          <p14:tracePt t="17616" x="9783763" y="2265363"/>
          <p14:tracePt t="17624" x="9791700" y="2265363"/>
          <p14:tracePt t="17673" x="9791700" y="2257425"/>
          <p14:tracePt t="17678" x="9775825" y="2257425"/>
          <p14:tracePt t="17686" x="9767888" y="2257425"/>
          <p14:tracePt t="17697" x="9672638" y="2241550"/>
          <p14:tracePt t="17710" x="9544050" y="2216150"/>
          <p14:tracePt t="17722" x="9417050" y="2208213"/>
          <p14:tracePt t="17730" x="9321800" y="2200275"/>
          <p14:tracePt t="17742" x="9193213" y="2176463"/>
          <p14:tracePt t="17754" x="9026525" y="2160588"/>
          <p14:tracePt t="17766" x="8931275" y="2144713"/>
          <p14:tracePt t="17772" x="8907463" y="2136775"/>
          <p14:tracePt t="17780" x="8883650" y="2136775"/>
          <p14:tracePt t="17787" x="8874125" y="2128838"/>
          <p14:tracePt t="17940" x="8866188" y="2128838"/>
          <p14:tracePt t="17955" x="8858250" y="2128838"/>
          <p14:tracePt t="18010" x="8858250" y="2136775"/>
          <p14:tracePt t="18049" x="8858250" y="2144713"/>
          <p14:tracePt t="18057" x="8866188" y="2152650"/>
          <p14:tracePt t="18067" x="8915400" y="2168525"/>
          <p14:tracePt t="18079" x="8955088" y="2192338"/>
          <p14:tracePt t="18090" x="9042400" y="2216150"/>
          <p14:tracePt t="18100" x="9161463" y="2241550"/>
          <p14:tracePt t="18112" x="9345613" y="2257425"/>
          <p14:tracePt t="18124" x="9472613" y="2281238"/>
          <p14:tracePt t="18135" x="9632950" y="2281238"/>
          <p14:tracePt t="18145" x="9680575" y="2281238"/>
          <p14:tracePt t="18152" x="9728200" y="2281238"/>
          <p14:tracePt t="18158" x="9736138" y="2281238"/>
          <p14:tracePt t="18323" x="9728200" y="2281238"/>
          <p14:tracePt t="18330" x="9712325" y="2273300"/>
          <p14:tracePt t="18339" x="9672638" y="2257425"/>
          <p14:tracePt t="18349" x="9632950" y="2241550"/>
          <p14:tracePt t="18357" x="9601200" y="2224088"/>
          <p14:tracePt t="18370" x="9520238" y="2176463"/>
          <p14:tracePt t="18384" x="9401175" y="2128838"/>
          <p14:tracePt t="18396" x="9313863" y="2089150"/>
          <p14:tracePt t="18407" x="9224963" y="2057400"/>
          <p14:tracePt t="18419" x="9153525" y="2033588"/>
          <p14:tracePt t="18431" x="9090025" y="2017713"/>
          <p14:tracePt t="18442" x="9050338" y="2017713"/>
          <p14:tracePt t="18449" x="9018588" y="2009775"/>
          <p14:tracePt t="18460" x="8994775" y="2009775"/>
          <p14:tracePt t="18466" x="8978900" y="2001838"/>
          <p14:tracePt t="18473" x="8970963" y="1993900"/>
          <p14:tracePt t="18532" x="8963025" y="1993900"/>
          <p14:tracePt t="18602" x="8970963" y="1993900"/>
          <p14:tracePt t="18608" x="8970963" y="2001838"/>
          <p14:tracePt t="18618" x="8978900" y="2033588"/>
          <p14:tracePt t="18627" x="9002713" y="2057400"/>
          <p14:tracePt t="18637" x="9010650" y="2081213"/>
          <p14:tracePt t="18645" x="9018588" y="2097088"/>
          <p14:tracePt t="18653" x="9042400" y="2120900"/>
          <p14:tracePt t="18662" x="9050338" y="2136775"/>
          <p14:tracePt t="18669" x="9066213" y="2144713"/>
          <p14:tracePt t="18676" x="9074150" y="2152650"/>
          <p14:tracePt t="18685" x="9074150" y="2168525"/>
          <p14:tracePt t="18691" x="9090025" y="2176463"/>
          <p14:tracePt t="18699" x="9097963" y="2184400"/>
          <p14:tracePt t="18706" x="9105900" y="2192338"/>
          <p14:tracePt t="18714" x="9105900" y="2200275"/>
          <p14:tracePt t="18723" x="9121775" y="2208213"/>
          <p14:tracePt t="18727" x="9129713" y="2216150"/>
          <p14:tracePt t="18733" x="9129713" y="2224088"/>
          <p14:tracePt t="18744" x="9161463" y="2233613"/>
          <p14:tracePt t="18748" x="9169400" y="2241550"/>
          <p14:tracePt t="18756" x="9185275" y="2249488"/>
          <p14:tracePt t="18760" x="9201150" y="2257425"/>
          <p14:tracePt t="18767" x="9209088" y="2265363"/>
          <p14:tracePt t="18778" x="9217025" y="2265363"/>
          <p14:tracePt t="18809" x="9224963" y="2265363"/>
          <p14:tracePt t="18818" x="9234488" y="2265363"/>
          <p14:tracePt t="18827" x="9242425" y="2265363"/>
          <p14:tracePt t="18831" x="9242425" y="2273300"/>
          <p14:tracePt t="18834" x="9250363" y="2273300"/>
          <p14:tracePt t="18841" x="9274175" y="2273300"/>
          <p14:tracePt t="18846" x="9290050" y="2289175"/>
          <p14:tracePt t="18848" x="9305925" y="2289175"/>
          <p14:tracePt t="18850" x="9313863" y="2297113"/>
          <p14:tracePt t="18853" x="9321800" y="2297113"/>
          <p14:tracePt t="18857" x="9329738" y="2297113"/>
          <p14:tracePt t="18863" x="9353550" y="2305050"/>
          <p14:tracePt t="18865" x="9361488" y="2305050"/>
          <p14:tracePt t="18869" x="9369425" y="2305050"/>
          <p14:tracePt t="18871" x="9377363" y="2305050"/>
          <p14:tracePt t="18879" x="9401175" y="2305050"/>
          <p14:tracePt t="18882" x="9409113" y="2305050"/>
          <p14:tracePt t="18884" x="9417050" y="2305050"/>
          <p14:tracePt t="18892" x="9440863" y="2312988"/>
          <p14:tracePt t="18895" x="9448800" y="2312988"/>
          <p14:tracePt t="18897" x="9456738" y="2312988"/>
          <p14:tracePt t="18906" x="9480550" y="2320925"/>
          <p14:tracePt t="18909" x="9488488" y="2320925"/>
          <p14:tracePt t="18917" x="9496425" y="2328863"/>
          <p14:tracePt t="18919" x="9504363" y="2328863"/>
          <p14:tracePt t="18940" x="9512300" y="2336800"/>
          <p14:tracePt t="18942" x="9520238" y="2336800"/>
          <p14:tracePt t="19068" x="9512300" y="2336800"/>
          <p14:tracePt t="19077" x="9504363" y="2336800"/>
          <p14:tracePt t="19082" x="9496425" y="2336800"/>
          <p14:tracePt t="19087" x="9488488" y="2336800"/>
          <p14:tracePt t="19099" x="9472613" y="2344738"/>
          <p14:tracePt t="19105" x="9464675" y="2344738"/>
          <p14:tracePt t="19119" x="9456738" y="2344738"/>
          <p14:tracePt t="19132" x="9448800" y="2352675"/>
          <p14:tracePt t="19137" x="9440863" y="2352675"/>
          <p14:tracePt t="19149" x="9424988" y="2360613"/>
          <p14:tracePt t="19180" x="9417050" y="2360613"/>
          <p14:tracePt t="19198" x="9409113" y="2368550"/>
          <p14:tracePt t="19205" x="9401175" y="2368550"/>
          <p14:tracePt t="19212" x="9393238" y="2368550"/>
          <p14:tracePt t="19229" x="9393238" y="2360613"/>
          <p14:tracePt t="19241" x="9385300" y="2360613"/>
          <p14:tracePt t="19246" x="9369425" y="2360613"/>
          <p14:tracePt t="19260" x="9361488" y="2352675"/>
          <p14:tracePt t="19270" x="9353550" y="2352675"/>
          <p14:tracePt t="19282" x="9345613" y="2352675"/>
          <p14:tracePt t="19284" x="9337675" y="2352675"/>
          <p14:tracePt t="19313" x="9329738" y="2352675"/>
          <p14:tracePt t="19350" x="9337675" y="2344738"/>
          <p14:tracePt t="19354" x="9345613" y="2344738"/>
          <p14:tracePt t="19359" x="9369425" y="2344738"/>
          <p14:tracePt t="19362" x="9377363" y="2344738"/>
          <p14:tracePt t="19370" x="9472613" y="2344738"/>
          <p14:tracePt t="19376" x="9648825" y="2344738"/>
          <p14:tracePt t="19386" x="9855200" y="2360613"/>
          <p14:tracePt t="19390" x="9991725" y="2376488"/>
          <p14:tracePt t="19393" x="10150475" y="2384425"/>
          <p14:tracePt t="19402" x="10406063" y="2408238"/>
          <p14:tracePt t="19406" x="10685463" y="2439988"/>
          <p14:tracePt t="19409" x="10804525" y="2455863"/>
          <p14:tracePt t="19413" x="10891838" y="2471738"/>
          <p14:tracePt t="19416" x="11075988" y="2495550"/>
          <p14:tracePt t="19427" x="11347450" y="2527300"/>
          <p14:tracePt t="19430" x="11466513" y="2543175"/>
          <p14:tracePt t="19432" x="11569700" y="2551113"/>
          <p14:tracePt t="19434" x="11649075" y="2566988"/>
          <p14:tracePt t="19435" x="11674475" y="2566988"/>
          <p14:tracePt t="19445" x="11785600" y="2576513"/>
          <p14:tracePt t="19449" x="11841163" y="2584450"/>
          <p14:tracePt t="19451" x="11864975" y="2584450"/>
          <p14:tracePt t="19453" x="11872913" y="2584450"/>
          <p14:tracePt t="19458" x="11880850" y="2584450"/>
          <p14:tracePt t="19464" x="11888788" y="2584450"/>
          <p14:tracePt t="19496" x="11888788" y="2576513"/>
          <p14:tracePt t="19500" x="11880850" y="2551113"/>
          <p14:tracePt t="19503" x="11880850" y="2543175"/>
          <p14:tracePt t="19513" x="11872913" y="2519363"/>
          <p14:tracePt t="19517" x="11872913" y="2511425"/>
          <p14:tracePt t="19522" x="11880850" y="2503488"/>
          <p14:tracePt t="19530" x="11872913" y="2487613"/>
          <p14:tracePt t="19539" x="11872913" y="2479675"/>
          <p14:tracePt t="19669" x="11864975" y="2479675"/>
          <p14:tracePt t="19681" x="11864975" y="2487613"/>
          <p14:tracePt t="19690" x="11872913" y="2487613"/>
          <p14:tracePt t="20033" x="11864975" y="2487613"/>
          <p14:tracePt t="20264" x="11849100" y="2487613"/>
          <p14:tracePt t="20270" x="11841163" y="2487613"/>
          <p14:tracePt t="20283" x="11809413" y="2487613"/>
          <p14:tracePt t="20288" x="11801475" y="2487613"/>
          <p14:tracePt t="20300" x="11777663" y="2487613"/>
          <p14:tracePt t="20307" x="11769725" y="2479675"/>
          <p14:tracePt t="20315" x="11753850" y="2479675"/>
          <p14:tracePt t="20321" x="11737975" y="2479675"/>
          <p14:tracePt t="20327" x="11722100" y="2471738"/>
          <p14:tracePt t="20332" x="11698288" y="2463800"/>
          <p14:tracePt t="20336" x="11674475" y="2463800"/>
          <p14:tracePt t="20339" x="11649075" y="2463800"/>
          <p14:tracePt t="20342" x="11641138" y="2463800"/>
          <p14:tracePt t="20344" x="11633200" y="2463800"/>
          <p14:tracePt t="20345" x="11625263" y="2463800"/>
          <p14:tracePt t="20346" x="11617325" y="2463800"/>
          <p14:tracePt t="20347" x="11609388" y="2463800"/>
          <p14:tracePt t="20349" x="11601450" y="2463800"/>
          <p14:tracePt t="20350" x="11593513" y="2463800"/>
          <p14:tracePt t="20357" x="11569700" y="2455863"/>
          <p14:tracePt t="20361" x="11545888" y="2455863"/>
          <p14:tracePt t="20370" x="11522075" y="2455863"/>
          <p14:tracePt t="20373" x="11514138" y="2455863"/>
          <p14:tracePt t="20376" x="11506200" y="2455863"/>
          <p14:tracePt t="20385" x="11482388" y="2455863"/>
          <p14:tracePt t="20389" x="11466513" y="2455863"/>
          <p14:tracePt t="20394" x="11442700" y="2455863"/>
          <p14:tracePt t="20397" x="11434763" y="2455863"/>
          <p14:tracePt t="20400" x="11410950" y="2463800"/>
          <p14:tracePt t="20410" x="11379200" y="2463800"/>
          <p14:tracePt t="20412" x="11363325" y="2463800"/>
          <p14:tracePt t="20423" x="11331575" y="2471738"/>
          <p14:tracePt t="20426" x="11306175" y="2479675"/>
          <p14:tracePt t="20433" x="11282363" y="2479675"/>
          <p14:tracePt t="20440" x="11258550" y="2479675"/>
          <p14:tracePt t="20447" x="11226800" y="2487613"/>
          <p14:tracePt t="20452" x="11202988" y="2487613"/>
          <p14:tracePt t="20458" x="11171238" y="2487613"/>
          <p14:tracePt t="20462" x="11155363" y="2487613"/>
          <p14:tracePt t="20471" x="11123613" y="2487613"/>
          <p14:tracePt t="20476" x="11091863" y="2487613"/>
          <p14:tracePt t="20481" x="11083925" y="2487613"/>
          <p14:tracePt t="20485" x="11052175" y="2487613"/>
          <p14:tracePt t="20489" x="11044238" y="2487613"/>
          <p14:tracePt t="20494" x="11020425" y="2487613"/>
          <p14:tracePt t="20503" x="10988675" y="2487613"/>
          <p14:tracePt t="20511" x="10955338" y="2487613"/>
          <p14:tracePt t="20522" x="10939463" y="2487613"/>
          <p14:tracePt t="20526" x="10923588" y="2487613"/>
          <p14:tracePt t="20542" x="10915650" y="2487613"/>
          <p14:tracePt t="20547" x="10907713" y="2495550"/>
          <p14:tracePt t="20558" x="10907713" y="2503488"/>
          <p14:tracePt t="20566" x="10891838" y="2511425"/>
          <p14:tracePt t="20576" x="10883900" y="2519363"/>
          <p14:tracePt t="20584" x="10868025" y="2543175"/>
          <p14:tracePt t="20598" x="10820400" y="2566988"/>
          <p14:tracePt t="20609" x="10796588" y="2584450"/>
          <p14:tracePt t="20615" x="10788650" y="2584450"/>
          <p14:tracePt t="20617" x="10780713" y="2592388"/>
          <p14:tracePt t="20619" x="10772775" y="2592388"/>
          <p14:tracePt t="20627" x="10756900" y="2600325"/>
          <p14:tracePt t="20630" x="10756900" y="2608263"/>
          <p14:tracePt t="20636" x="10748963" y="2616200"/>
          <p14:tracePt t="20644" x="10741025" y="2616200"/>
          <p14:tracePt t="20654" x="10725150" y="2624138"/>
          <p14:tracePt t="20659" x="10717213" y="2632075"/>
          <p14:tracePt t="20668" x="10717213" y="2640013"/>
          <p14:tracePt t="20677" x="10701338" y="2640013"/>
          <p14:tracePt t="20680" x="10701338" y="2647950"/>
          <p14:tracePt t="20684" x="10677525" y="2647950"/>
          <p14:tracePt t="20694" x="10661650" y="2663825"/>
          <p14:tracePt t="20700" x="10653713" y="2663825"/>
          <p14:tracePt t="20703" x="10645775" y="2679700"/>
          <p14:tracePt t="20711" x="10612438" y="2687638"/>
          <p14:tracePt t="20721" x="10588625" y="2703513"/>
          <p14:tracePt t="20724" x="10580688" y="2703513"/>
          <p14:tracePt t="20733" x="10564813" y="2711450"/>
          <p14:tracePt t="20740" x="10556875" y="2719388"/>
          <p14:tracePt t="20743" x="10548938" y="2719388"/>
          <p14:tracePt t="20780" x="10541000" y="2719388"/>
          <p14:tracePt t="20782" x="10541000" y="2727325"/>
          <p14:tracePt t="20786" x="10533063" y="2735263"/>
          <p14:tracePt t="20791" x="10525125" y="2751138"/>
          <p14:tracePt t="20793" x="10517188" y="2759075"/>
          <p14:tracePt t="20798" x="10517188" y="2767013"/>
          <p14:tracePt t="20804" x="10501313" y="2798763"/>
          <p14:tracePt t="20814" x="10477500" y="2846388"/>
          <p14:tracePt t="20821" x="10445750" y="2886075"/>
          <p14:tracePt t="20825" x="10382250" y="2959100"/>
          <p14:tracePt t="20835" x="10318750" y="3022600"/>
          <p14:tracePt t="20839" x="10261600" y="3070225"/>
          <p14:tracePt t="20849" x="10190163" y="3133725"/>
          <p14:tracePt t="20853" x="10142538" y="3173413"/>
          <p14:tracePt t="20861" x="10094913" y="3221038"/>
          <p14:tracePt t="20865" x="10039350" y="3278188"/>
          <p14:tracePt t="20870" x="9991725" y="3317875"/>
          <p14:tracePt t="20873" x="9983788" y="3317875"/>
          <p14:tracePt t="20875" x="9944100" y="3349625"/>
          <p14:tracePt t="20886" x="9910763" y="3381375"/>
          <p14:tracePt t="20889" x="9894888" y="3389313"/>
          <p14:tracePt t="20898" x="9879013" y="3405188"/>
          <p14:tracePt t="20901" x="9879013" y="3413125"/>
          <p14:tracePt t="20906" x="9871075" y="3413125"/>
          <p14:tracePt t="20936" x="9894888" y="3405188"/>
          <p14:tracePt t="20941" x="9879013" y="3405188"/>
          <p14:tracePt t="20943" x="9879013" y="3397250"/>
          <p14:tracePt t="20949" x="9879013" y="3389313"/>
          <p14:tracePt t="20956" x="9879013" y="3365500"/>
          <p14:tracePt t="20958" x="9879013" y="3357563"/>
          <p14:tracePt t="20967" x="9886950" y="3325813"/>
          <p14:tracePt t="20972" x="9886950" y="3302000"/>
          <p14:tracePt t="20978" x="9886950" y="3294063"/>
          <p14:tracePt t="20984" x="9886950" y="3244850"/>
          <p14:tracePt t="20991" x="9894888" y="3197225"/>
          <p14:tracePt t="20995" x="9894888" y="3181350"/>
          <p14:tracePt t="20997" x="9894888" y="3173413"/>
          <p14:tracePt t="20998" x="9902825" y="3149600"/>
          <p14:tracePt t="21001" x="9910763" y="3141663"/>
          <p14:tracePt t="21009" x="9926638" y="3101975"/>
          <p14:tracePt t="21012" x="9944100" y="3070225"/>
          <p14:tracePt t="21014" x="9952038" y="3054350"/>
          <p14:tracePt t="21024" x="9975850" y="3006725"/>
          <p14:tracePt t="21027" x="9983788" y="2982913"/>
          <p14:tracePt t="21029" x="9999663" y="2967038"/>
          <p14:tracePt t="21032" x="10015538" y="2935288"/>
          <p14:tracePt t="21043" x="10063163" y="2862263"/>
          <p14:tracePt t="21046" x="10071100" y="2854325"/>
          <p14:tracePt t="21048" x="10086975" y="2830513"/>
          <p14:tracePt t="21050" x="10086975" y="2822575"/>
          <p14:tracePt t="21060" x="10110788" y="2798763"/>
          <p14:tracePt t="21064" x="10126663" y="2751138"/>
          <p14:tracePt t="21075" x="10158413" y="2703513"/>
          <p14:tracePt t="21079" x="10166350" y="2679700"/>
          <p14:tracePt t="21082" x="10174288" y="2663825"/>
          <p14:tracePt t="21084" x="10182225" y="2663825"/>
          <p14:tracePt t="21094" x="10198100" y="2600325"/>
          <p14:tracePt t="21097" x="10213975" y="2566988"/>
          <p14:tracePt t="21106" x="10229850" y="2503488"/>
          <p14:tracePt t="21110" x="10237788" y="2432050"/>
          <p14:tracePt t="21113" x="10245725" y="2408238"/>
          <p14:tracePt t="21115" x="10245725" y="2400300"/>
          <p14:tracePt t="21117" x="10253663" y="2360613"/>
          <p14:tracePt t="21126" x="10261600" y="2281238"/>
          <p14:tracePt t="21130" x="10287000" y="2224088"/>
          <p14:tracePt t="21133" x="10302875" y="2168525"/>
          <p14:tracePt t="21143" x="10350500" y="2049463"/>
          <p14:tracePt t="21149" x="10406063" y="1962150"/>
          <p14:tracePt t="21155" x="10453688" y="1898650"/>
          <p14:tracePt t="21163" x="10501313" y="1825625"/>
          <p14:tracePt t="21169" x="10588625" y="1714500"/>
          <p14:tracePt t="21174" x="10612438" y="1690688"/>
          <p14:tracePt t="21182" x="10701338" y="1563688"/>
          <p14:tracePt t="21188" x="10764838" y="1482725"/>
          <p14:tracePt t="21191" x="10788650" y="1450975"/>
          <p14:tracePt t="21195" x="10820400" y="1395413"/>
          <p14:tracePt t="21200" x="10828338" y="1387475"/>
          <p14:tracePt t="21208" x="10923588" y="1260475"/>
          <p14:tracePt t="21212" x="10963275" y="1212850"/>
          <p14:tracePt t="21214" x="10971213" y="1195388"/>
          <p14:tracePt t="21222" x="11020425" y="1131888"/>
          <p14:tracePt t="21227" x="11060113" y="1092200"/>
          <p14:tracePt t="21233" x="11123613" y="1028700"/>
          <p14:tracePt t="21237" x="11163300" y="1004888"/>
          <p14:tracePt t="21240" x="11171238" y="989013"/>
          <p14:tracePt t="21248" x="11242675" y="941388"/>
          <p14:tracePt t="21255" x="11290300" y="901700"/>
          <p14:tracePt t="21260" x="11347450" y="869950"/>
          <p14:tracePt t="21265" x="11363325" y="862013"/>
          <p14:tracePt t="21270" x="11379200" y="844550"/>
          <p14:tracePt t="21282" x="11379200" y="836613"/>
          <p14:tracePt t="21302" x="11363325" y="844550"/>
          <p14:tracePt t="21311" x="11290300" y="862013"/>
          <p14:tracePt t="21314" x="11266488" y="862013"/>
          <p14:tracePt t="21318" x="11139488" y="862013"/>
          <p14:tracePt t="21323" x="10996613" y="885825"/>
          <p14:tracePt t="21326" x="10899775" y="885825"/>
          <p14:tracePt t="21329" x="10836275" y="885825"/>
          <p14:tracePt t="21332" x="10725150" y="885825"/>
          <p14:tracePt t="21334" x="10596563" y="885825"/>
          <p14:tracePt t="21338" x="10493375" y="885825"/>
          <p14:tracePt t="21339" x="10437813" y="885825"/>
          <p14:tracePt t="21342" x="10374313" y="885825"/>
          <p14:tracePt t="21344" x="10310813" y="877888"/>
          <p14:tracePt t="21350" x="10102850" y="844550"/>
          <p14:tracePt t="21355" x="9983788" y="820738"/>
          <p14:tracePt t="21357" x="9944100" y="804863"/>
          <p14:tracePt t="21363" x="9791700" y="757238"/>
          <p14:tracePt t="21367" x="9775825" y="757238"/>
          <p14:tracePt t="21376" x="9688513" y="685800"/>
          <p14:tracePt t="21380" x="9680575" y="646113"/>
          <p14:tracePt t="21382" x="9672638" y="638175"/>
          <p14:tracePt t="21391" x="9680575" y="582613"/>
          <p14:tracePt t="21401" x="9736138" y="534988"/>
          <p14:tracePt t="21403" x="9791700" y="509588"/>
          <p14:tracePt t="21412" x="9926638" y="477838"/>
          <p14:tracePt t="21416" x="9952038" y="469900"/>
          <p14:tracePt t="21423" x="10118725" y="461963"/>
          <p14:tracePt t="21426" x="10237788" y="461963"/>
          <p14:tracePt t="21436" x="10525125" y="469900"/>
          <p14:tracePt t="21441" x="10645775" y="485775"/>
          <p14:tracePt t="21443" x="10669588" y="485775"/>
          <p14:tracePt t="21445" x="10693400" y="493713"/>
          <p14:tracePt t="21453" x="10788650" y="527050"/>
          <p14:tracePt t="21455" x="10804525" y="534988"/>
          <p14:tracePt t="21456" x="10812463" y="534988"/>
          <p14:tracePt t="21464" x="10852150" y="574675"/>
          <p14:tracePt t="21467" x="10852150" y="590550"/>
          <p14:tracePt t="21474" x="10868025" y="661988"/>
          <p14:tracePt t="21485" x="10852150" y="781050"/>
          <p14:tracePt t="21491" x="10828338" y="852488"/>
          <p14:tracePt t="21496" x="10748963" y="981075"/>
          <p14:tracePt t="21498" x="10725150" y="1020763"/>
          <p14:tracePt t="21505" x="10612438" y="1179513"/>
          <p14:tracePt t="21511" x="10580688" y="1220788"/>
          <p14:tracePt t="21516" x="10453688" y="1363663"/>
          <p14:tracePt t="21519" x="10382250" y="1443038"/>
          <p14:tracePt t="21522" x="10310813" y="1538288"/>
          <p14:tracePt t="21528" x="10279063" y="1571625"/>
          <p14:tracePt t="21535" x="10158413" y="1730375"/>
          <p14:tracePt t="21539" x="10110788" y="1833563"/>
          <p14:tracePt t="21542" x="10110788" y="1857375"/>
          <p14:tracePt t="21551" x="10102850" y="1938338"/>
          <p14:tracePt t="21554" x="10110788" y="1970088"/>
          <p14:tracePt t="21557" x="10118725" y="1970088"/>
          <p14:tracePt t="21564" x="10182225" y="2009775"/>
          <p14:tracePt t="21573" x="10302875" y="2025650"/>
          <p14:tracePt t="21584" x="10414000" y="2017713"/>
          <p14:tracePt t="21587" x="10477500" y="2001838"/>
          <p14:tracePt t="21590" x="10493375" y="1993900"/>
          <p14:tracePt t="21599" x="10629900" y="1938338"/>
          <p14:tracePt t="21604" x="10741025" y="1890713"/>
          <p14:tracePt t="21606" x="10756900" y="1873250"/>
          <p14:tracePt t="21611" x="10812463" y="1833563"/>
          <p14:tracePt t="21612" x="10860088" y="1793875"/>
          <p14:tracePt t="21616" x="10868025" y="1785938"/>
          <p14:tracePt t="21624" x="10931525" y="1698625"/>
          <p14:tracePt t="21629" x="10955338" y="1643063"/>
          <p14:tracePt t="21636" x="10963275" y="1547813"/>
          <p14:tracePt t="21642" x="10963275" y="1530350"/>
          <p14:tracePt t="21646" x="10947400" y="1427163"/>
          <p14:tracePt t="21650" x="10915650" y="1347788"/>
          <p14:tracePt t="21654" x="10907713" y="1323975"/>
          <p14:tracePt t="21658" x="10852150" y="1244600"/>
          <p14:tracePt t="21661" x="10804525" y="1204913"/>
          <p14:tracePt t="21663" x="10764838" y="1155700"/>
          <p14:tracePt t="21666" x="10709275" y="1116013"/>
          <p14:tracePt t="21667" x="10677525" y="1084263"/>
          <p14:tracePt t="21670" x="10612438" y="1044575"/>
          <p14:tracePt t="21672" x="10572750" y="1012825"/>
          <p14:tracePt t="21675" x="10517188" y="981075"/>
          <p14:tracePt t="21676" x="10469563" y="957263"/>
          <p14:tracePt t="21679" x="10421938" y="917575"/>
          <p14:tracePt t="21680" x="10358438" y="909638"/>
          <p14:tracePt t="21687" x="10158413" y="820738"/>
          <p14:tracePt t="21692" x="10086975" y="788988"/>
          <p14:tracePt t="21694" x="9999663" y="757238"/>
          <p14:tracePt t="21696" x="9975850" y="749300"/>
          <p14:tracePt t="21697" x="9886950" y="709613"/>
          <p14:tracePt t="21699" x="9863138" y="701675"/>
          <p14:tracePt t="21707" x="9704388" y="630238"/>
          <p14:tracePt t="21715" x="9617075" y="582613"/>
          <p14:tracePt t="21719" x="9593263" y="574675"/>
          <p14:tracePt t="21721" x="9585325" y="566738"/>
          <p14:tracePt t="21723" x="9575800" y="566738"/>
          <p14:tracePt t="21726" x="9567863" y="566738"/>
          <p14:tracePt t="21732" x="9567863" y="558800"/>
          <p14:tracePt t="21747" x="9575800" y="558800"/>
          <p14:tracePt t="21751" x="9585325" y="558800"/>
          <p14:tracePt t="21761" x="9648825" y="566738"/>
          <p14:tracePt t="21771" x="9775825" y="582613"/>
          <p14:tracePt t="21780" x="9991725" y="622300"/>
          <p14:tracePt t="21783" x="10086975" y="638175"/>
          <p14:tracePt t="21787" x="10102850" y="646113"/>
          <p14:tracePt t="21795" x="10342563" y="701675"/>
          <p14:tracePt t="21799" x="10421938" y="733425"/>
          <p14:tracePt t="21800" x="10437813" y="757238"/>
          <p14:tracePt t="21802" x="10493375" y="781050"/>
          <p14:tracePt t="21812" x="10612438" y="862013"/>
          <p14:tracePt t="21816" x="10677525" y="917575"/>
          <p14:tracePt t="21820" x="10717213" y="973138"/>
          <p14:tracePt t="21823" x="10725150" y="981075"/>
          <p14:tracePt t="21831" x="10772775" y="1100138"/>
          <p14:tracePt t="21836" x="10772775" y="1187450"/>
          <p14:tracePt t="21840" x="10772775" y="1204913"/>
          <p14:tracePt t="21842" x="10756900" y="1276350"/>
          <p14:tracePt t="21852" x="10685463" y="1403350"/>
          <p14:tracePt t="21856" x="10620375" y="1482725"/>
          <p14:tracePt t="21861" x="10612438" y="1490663"/>
          <p14:tracePt t="21864" x="10533063" y="1571625"/>
          <p14:tracePt t="21869" x="10437813" y="1643063"/>
          <p14:tracePt t="21877" x="10261600" y="1754188"/>
          <p14:tracePt t="21882" x="10110788" y="1833563"/>
          <p14:tracePt t="21885" x="10039350" y="1873250"/>
          <p14:tracePt t="21894" x="9886950" y="1978025"/>
          <p14:tracePt t="21900" x="9823450" y="2041525"/>
          <p14:tracePt t="21906" x="9775825" y="2097088"/>
          <p14:tracePt t="21912" x="9744075" y="2160588"/>
          <p14:tracePt t="21918" x="9736138" y="2200275"/>
          <p14:tracePt t="21920" x="9736138" y="2208213"/>
          <p14:tracePt t="21922" x="9736138" y="2273300"/>
          <p14:tracePt t="21933" x="9736138" y="2352675"/>
          <p14:tracePt t="21937" x="9736138" y="2424113"/>
          <p14:tracePt t="21941" x="9736138" y="2479675"/>
          <p14:tracePt t="21944" x="9736138" y="2495550"/>
          <p14:tracePt t="21951" x="9744075" y="2616200"/>
          <p14:tracePt t="21954" x="9744075" y="2671763"/>
          <p14:tracePt t="21956" x="9744075" y="2719388"/>
          <p14:tracePt t="21957" x="9744075" y="2727325"/>
          <p14:tracePt t="21960" x="9744075" y="2759075"/>
          <p14:tracePt t="21961" x="9744075" y="2774950"/>
          <p14:tracePt t="21976" x="9736138" y="2894013"/>
          <p14:tracePt t="21983" x="9656763" y="3109913"/>
          <p14:tracePt t="21992" x="9575800" y="3213100"/>
          <p14:tracePt t="21996" x="9464675" y="3349625"/>
          <p14:tracePt t="21999" x="9385300" y="3429000"/>
          <p14:tracePt t="22002" x="9337675" y="3476625"/>
          <p14:tracePt t="22003" x="9290050" y="3516313"/>
          <p14:tracePt t="22004" x="9266238" y="3540125"/>
          <p14:tracePt t="22006" x="9217025" y="3571875"/>
          <p14:tracePt t="22009" x="9121775" y="3660775"/>
          <p14:tracePt t="22011" x="9058275" y="3700463"/>
          <p14:tracePt t="22013" x="8994775" y="3748088"/>
          <p14:tracePt t="22015" x="8970963" y="3763963"/>
          <p14:tracePt t="22017" x="8939213" y="3803650"/>
          <p14:tracePt t="22018" x="8899525" y="3827463"/>
          <p14:tracePt t="22022" x="8858250" y="3859213"/>
          <p14:tracePt t="22026" x="8628063" y="4003675"/>
          <p14:tracePt t="22030" x="8531225" y="4067175"/>
          <p14:tracePt t="22032" x="8396288" y="4154488"/>
          <p14:tracePt t="22036" x="8293100" y="4217988"/>
          <p14:tracePt t="22039" x="8261350" y="4241800"/>
          <p14:tracePt t="22048" x="7894638" y="4449763"/>
          <p14:tracePt t="22053" x="7710488" y="4568825"/>
          <p14:tracePt t="22060" x="7623175" y="4624388"/>
          <p14:tracePt t="22065" x="7519988" y="4705350"/>
          <p14:tracePt t="22069" x="7504113" y="4713288"/>
          <p14:tracePt t="22071" x="7391400" y="4784725"/>
          <p14:tracePt t="22083" x="7304088" y="4848225"/>
          <p14:tracePt t="22087" x="7296150" y="4856163"/>
          <p14:tracePt t="22093" x="7256463" y="4887913"/>
          <p14:tracePt t="22095" x="7248525" y="4895850"/>
          <p14:tracePt t="22130" x="7240588" y="4895850"/>
          <p14:tracePt t="22134" x="7240588" y="4903788"/>
          <p14:tracePt t="22139" x="7232650" y="4903788"/>
          <p14:tracePt t="22147" x="7208838" y="4919663"/>
          <p14:tracePt t="22151" x="7208838" y="4927600"/>
          <p14:tracePt t="22158" x="7153275" y="4943475"/>
          <p14:tracePt t="22167" x="7096125" y="4951413"/>
          <p14:tracePt t="22172" x="7048500" y="4959350"/>
          <p14:tracePt t="22176" x="6977063" y="4976813"/>
          <p14:tracePt t="22179" x="6937375" y="4984750"/>
          <p14:tracePt t="22186" x="6818313" y="5008563"/>
          <p14:tracePt t="22191" x="6745288" y="5000625"/>
          <p14:tracePt t="22195" x="6650038" y="5016500"/>
          <p14:tracePt t="22198" x="6586538" y="5016500"/>
          <p14:tracePt t="22202" x="6499225" y="5016500"/>
          <p14:tracePt t="22212" x="6299200" y="5016500"/>
          <p14:tracePt t="22218" x="6051550" y="5016500"/>
          <p14:tracePt t="22221" x="5995988" y="5016500"/>
          <p14:tracePt t="22226" x="5797550" y="5016500"/>
          <p14:tracePt t="22229" x="5692775" y="5008563"/>
          <p14:tracePt t="22232" x="5573713" y="5000625"/>
          <p14:tracePt t="22236" x="5470525" y="4984750"/>
          <p14:tracePt t="22238" x="5438775" y="4984750"/>
          <p14:tracePt t="22240" x="5334000" y="4976813"/>
          <p14:tracePt t="22241" x="5262563" y="4959350"/>
          <p14:tracePt t="22243" x="5230813" y="4951413"/>
          <p14:tracePt t="22253" x="4959350" y="4911725"/>
          <p14:tracePt t="22257" x="4784725" y="4887913"/>
          <p14:tracePt t="22258" x="4760913" y="4879975"/>
          <p14:tracePt t="22260" x="4705350" y="4872038"/>
          <p14:tracePt t="22261" x="4656138" y="4856163"/>
          <p14:tracePt t="22272" x="4497388" y="4824413"/>
          <p14:tracePt t="22274" x="4410075" y="4792663"/>
          <p14:tracePt t="22278" x="4362450" y="4784725"/>
          <p14:tracePt t="22281" x="4352925" y="4784725"/>
          <p14:tracePt t="22290" x="4321175" y="4776788"/>
          <p14:tracePt t="22292" x="4313238" y="4768850"/>
          <p14:tracePt t="22301" x="4329113" y="4768850"/>
          <p14:tracePt t="22311" x="4394200" y="4776788"/>
          <p14:tracePt t="22315" x="4489450" y="4792663"/>
          <p14:tracePt t="22324" x="4721225" y="4832350"/>
          <p14:tracePt t="22331" x="4951413" y="4887913"/>
          <p14:tracePt t="22336" x="5135563" y="4919663"/>
          <p14:tracePt t="22340" x="5207000" y="4927600"/>
          <p14:tracePt t="22344" x="5454650" y="4967288"/>
          <p14:tracePt t="22348" x="5597525" y="4984750"/>
          <p14:tracePt t="22350" x="5813425" y="5016500"/>
          <p14:tracePt t="22352" x="5853113" y="5016500"/>
          <p14:tracePt t="22364" x="6243638" y="5048250"/>
          <p14:tracePt t="22367" x="6451600" y="5064125"/>
          <p14:tracePt t="22370" x="6515100" y="5064125"/>
          <p14:tracePt t="22380" x="6753225" y="5072063"/>
          <p14:tracePt t="22384" x="6873875" y="5080000"/>
          <p14:tracePt t="22386" x="6889750" y="5080000"/>
          <p14:tracePt t="22394" x="6929438" y="5080000"/>
          <p14:tracePt t="22397" x="6937375" y="5080000"/>
          <p14:tracePt t="22402" x="6929438" y="5080000"/>
          <p14:tracePt t="22405" x="6921500" y="5080000"/>
          <p14:tracePt t="22416" x="6810375" y="5087938"/>
          <p14:tracePt t="22422" x="6665913" y="5103813"/>
          <p14:tracePt t="22425" x="6515100" y="5111750"/>
          <p14:tracePt t="22435" x="6283325" y="5111750"/>
          <p14:tracePt t="22438" x="6156325" y="5111750"/>
          <p14:tracePt t="22442" x="5964238" y="5119688"/>
          <p14:tracePt t="22452" x="5732463" y="5135563"/>
          <p14:tracePt t="22455" x="5661025" y="5143500"/>
          <p14:tracePt t="22458" x="5549900" y="5143500"/>
          <p14:tracePt t="22459" x="5510213" y="5151438"/>
          <p14:tracePt t="22470" x="5407025" y="5167313"/>
          <p14:tracePt t="22477" x="5365750" y="5175250"/>
          <p14:tracePt t="22492" x="5389563" y="5175250"/>
          <p14:tracePt t="22496" x="5397500" y="5175250"/>
          <p14:tracePt t="22502" x="5454650" y="5175250"/>
          <p14:tracePt t="22506" x="5494338" y="5175250"/>
          <p14:tracePt t="22507" x="5565775" y="5167313"/>
          <p14:tracePt t="22509" x="5597525" y="5175250"/>
          <p14:tracePt t="22510" x="5621338" y="5175250"/>
          <p14:tracePt t="22513" x="5684838" y="5167313"/>
          <p14:tracePt t="22514" x="5700713" y="5167313"/>
          <p14:tracePt t="22517" x="5789613" y="5159375"/>
          <p14:tracePt t="22519" x="5813425" y="5159375"/>
          <p14:tracePt t="22526" x="5964238" y="5159375"/>
          <p14:tracePt t="22529" x="6035675" y="5135563"/>
          <p14:tracePt t="22531" x="6067425" y="5143500"/>
          <p14:tracePt t="22540" x="6211888" y="5127625"/>
          <p14:tracePt t="22542" x="6291263" y="5111750"/>
          <p14:tracePt t="22544" x="6315075" y="5103813"/>
          <p14:tracePt t="22552" x="6434138" y="5111750"/>
          <p14:tracePt t="22561" x="6530975" y="5095875"/>
          <p14:tracePt t="22564" x="6554788" y="5095875"/>
          <p14:tracePt t="22566" x="6578600" y="5095875"/>
          <p14:tracePt t="22571" x="6586538" y="5095875"/>
          <p14:tracePt t="22590" x="6570663" y="5095875"/>
          <p14:tracePt t="22593" x="6562725" y="5095875"/>
          <p14:tracePt t="22602" x="6499225" y="5095875"/>
          <p14:tracePt t="22609" x="6394450" y="5119688"/>
          <p14:tracePt t="22614" x="6315075" y="5119688"/>
          <p14:tracePt t="22619" x="6164263" y="5135563"/>
          <p14:tracePt t="22624" x="6148388" y="5135563"/>
          <p14:tracePt t="22631" x="5980113" y="5159375"/>
          <p14:tracePt t="22636" x="5876925" y="5167313"/>
          <p14:tracePt t="22639" x="5837238" y="5175250"/>
          <p14:tracePt t="22643" x="5773738" y="5191125"/>
          <p14:tracePt t="22646" x="5765800" y="5191125"/>
          <p14:tracePt t="22649" x="5732463" y="5191125"/>
          <p14:tracePt t="22668" x="5757863" y="5199063"/>
          <p14:tracePt t="22674" x="5773738" y="5199063"/>
          <p14:tracePt t="22678" x="5821363" y="5199063"/>
          <p14:tracePt t="22683" x="6003925" y="5199063"/>
          <p14:tracePt t="22685" x="6059488" y="5199063"/>
          <p14:tracePt t="22696" x="6346825" y="5199063"/>
          <p14:tracePt t="22698" x="6410325" y="5199063"/>
          <p14:tracePt t="22700" x="6546850" y="5199063"/>
          <p14:tracePt t="22702" x="6602413" y="5191125"/>
          <p14:tracePt t="22705" x="6634163" y="5191125"/>
          <p14:tracePt t="22709" x="6777038" y="5191125"/>
          <p14:tracePt t="22712" x="6913563" y="5191125"/>
          <p14:tracePt t="22716" x="7000875" y="5191125"/>
          <p14:tracePt t="22718" x="7072313" y="5191125"/>
          <p14:tracePt t="22720" x="7096125" y="5191125"/>
          <p14:tracePt t="22722" x="7161213" y="5183188"/>
          <p14:tracePt t="22732" x="7280275" y="5175250"/>
          <p14:tracePt t="22735" x="7296150" y="5175250"/>
          <p14:tracePt t="22736" x="7312025" y="5175250"/>
          <p14:tracePt t="22738" x="7319963" y="5167313"/>
          <p14:tracePt t="22749" x="7304088" y="5167313"/>
          <p14:tracePt t="22754" x="7288213" y="5167313"/>
          <p14:tracePt t="22758" x="7272338" y="5167313"/>
          <p14:tracePt t="22765" x="7192963" y="5167313"/>
          <p14:tracePt t="22775" x="7088188" y="5159375"/>
          <p14:tracePt t="22781" x="7016750" y="5159375"/>
          <p14:tracePt t="22790" x="6905625" y="5159375"/>
          <p14:tracePt t="22797" x="6865938" y="5159375"/>
          <p14:tracePt t="22834" x="6873875" y="5159375"/>
          <p14:tracePt t="22842" x="6881813" y="5159375"/>
          <p14:tracePt t="22855" x="6889750" y="5159375"/>
          <p14:tracePt t="22862" x="6889750" y="5151438"/>
          <p14:tracePt t="22870" x="6905625" y="5135563"/>
          <p14:tracePt t="22874" x="6921500" y="5127625"/>
          <p14:tracePt t="22877" x="6921500" y="5119688"/>
          <p14:tracePt t="22885" x="6961188" y="5103813"/>
          <p14:tracePt t="22896" x="7016750" y="5080000"/>
          <p14:tracePt t="22903" x="7056438" y="5056188"/>
          <p14:tracePt t="22910" x="7104063" y="5056188"/>
          <p14:tracePt t="22919" x="7161213" y="5048250"/>
          <p14:tracePt t="22923" x="7200900" y="5048250"/>
          <p14:tracePt t="22932" x="7240588" y="5056188"/>
          <p14:tracePt t="22944" x="7296150" y="5072063"/>
          <p14:tracePt t="22946" x="7304088" y="5095875"/>
          <p14:tracePt t="22956" x="7319963" y="5111750"/>
          <p14:tracePt t="22961" x="7335838" y="5127625"/>
          <p14:tracePt t="22971" x="7367588" y="5143500"/>
          <p14:tracePt t="22978" x="7375525" y="5143500"/>
          <p14:tracePt t="23001" x="7383463" y="5143500"/>
          <p14:tracePt t="23082" x="7375525" y="5143500"/>
          <p14:tracePt t="23136" x="7367588" y="5143500"/>
          <p14:tracePt t="23148" x="7319963" y="5151438"/>
          <p14:tracePt t="23153" x="7319963" y="5143500"/>
          <p14:tracePt t="23158" x="7312025" y="5143500"/>
          <p14:tracePt t="23164" x="7304088" y="5143500"/>
          <p14:tracePt t="23171" x="7296150" y="5151438"/>
          <p14:tracePt t="23178" x="7264400" y="5175250"/>
          <p14:tracePt t="23183" x="7248525" y="5191125"/>
          <p14:tracePt t="23189" x="7256463" y="5191125"/>
          <p14:tracePt t="23364" x="7264400" y="5191125"/>
          <p14:tracePt t="29269" x="7280275" y="5191125"/>
          <p14:tracePt t="29282" x="7391400" y="5151438"/>
          <p14:tracePt t="29295" x="7583488" y="5111750"/>
          <p14:tracePt t="29309" x="7918450" y="5016500"/>
          <p14:tracePt t="29322" x="8124825" y="4943475"/>
          <p14:tracePt t="29335" x="8412163" y="4816475"/>
          <p14:tracePt t="29348" x="8564563" y="4745038"/>
          <p14:tracePt t="29358" x="8699500" y="4681538"/>
          <p14:tracePt t="29367" x="8770938" y="4649788"/>
          <p14:tracePt t="29373" x="8858250" y="4608513"/>
          <p14:tracePt t="29375" x="8891588" y="4600575"/>
          <p14:tracePt t="29378" x="8923338" y="4592638"/>
          <p14:tracePt t="29381" x="8931275" y="4584700"/>
          <p14:tracePt t="29383" x="8955088" y="4576763"/>
          <p14:tracePt t="29388" x="8978900" y="4576763"/>
          <p14:tracePt t="29389" x="8986838" y="4568825"/>
          <p14:tracePt t="29396" x="9018588" y="4560888"/>
          <p14:tracePt t="29401" x="9034463" y="4552950"/>
          <p14:tracePt t="29408" x="9090025" y="4537075"/>
          <p14:tracePt t="29413" x="9129713" y="4521200"/>
          <p14:tracePt t="29434" x="9153525" y="4513263"/>
          <p14:tracePt t="29447" x="9234488" y="4481513"/>
          <p14:tracePt t="29451" x="9290050" y="4449763"/>
          <p14:tracePt t="29460" x="9353550" y="4433888"/>
          <p14:tracePt t="29465" x="9409113" y="4418013"/>
          <p14:tracePt t="29468" x="9424988" y="4410075"/>
          <p14:tracePt t="29469" x="9432925" y="4410075"/>
          <p14:tracePt t="29474" x="9440863" y="4410075"/>
          <p14:tracePt t="29481" x="9488488" y="4394200"/>
          <p14:tracePt t="29486" x="9536113" y="4378325"/>
          <p14:tracePt t="29491" x="9544050" y="4378325"/>
          <p14:tracePt t="29496" x="9601200" y="4354513"/>
          <p14:tracePt t="29500" x="9640888" y="4338638"/>
          <p14:tracePt t="29510" x="9712325" y="4291013"/>
          <p14:tracePt t="29513" x="9752013" y="4265613"/>
          <p14:tracePt t="29517" x="9791700" y="4241800"/>
          <p14:tracePt t="29519" x="9823450" y="4217988"/>
          <p14:tracePt t="29529" x="9936163" y="4146550"/>
          <p14:tracePt t="29535" x="9999663" y="4106863"/>
          <p14:tracePt t="29540" x="10063163" y="4067175"/>
          <p14:tracePt t="29542" x="10079038" y="4051300"/>
          <p14:tracePt t="29547" x="10126663" y="4027488"/>
          <p14:tracePt t="29551" x="10142538" y="4011613"/>
          <p14:tracePt t="29554" x="10190163" y="3987800"/>
          <p14:tracePt t="29556" x="10206038" y="3979863"/>
          <p14:tracePt t="29559" x="10229850" y="3971925"/>
          <p14:tracePt t="29562" x="10237788" y="3971925"/>
          <p14:tracePt t="29564" x="10245725" y="3963988"/>
          <p14:tracePt t="29565" x="10253663" y="3963988"/>
          <p14:tracePt t="29573" x="10253663" y="3956050"/>
          <p14:tracePt t="29578" x="10261600" y="39560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3A93-CD12-4EEC-8188-12F87405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D8864-3B10-42CA-BA27-C2D336152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Based Colorization Using Optimization</a:t>
            </a:r>
            <a:endParaRPr lang="fr-FR" dirty="0"/>
          </a:p>
        </p:txBody>
      </p:sp>
      <p:pic>
        <p:nvPicPr>
          <p:cNvPr id="5" name="Picture 4" descr="A picture containing text, sky, different, same&#10;&#10;Description automatically generated">
            <a:extLst>
              <a:ext uri="{FF2B5EF4-FFF2-40B4-BE49-F238E27FC236}">
                <a16:creationId xmlns:a16="http://schemas.microsoft.com/office/drawing/2014/main" id="{E4E442E1-9C30-4F2B-9D5D-D9DD17052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88" y="2679011"/>
            <a:ext cx="6047165" cy="349795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B376A3-0EA1-4EEF-912E-B4C159DEB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1" y="2534734"/>
            <a:ext cx="5167369" cy="386167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F05FF9-AC8A-4B30-BC13-6CB857988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6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3"/>
    </mc:Choice>
    <mc:Fallback>
      <p:transition spd="slow" advTm="3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1" x="10190163" y="3979863"/>
          <p14:tracePt t="653" x="10094913" y="4003675"/>
          <p14:tracePt t="663" x="10015538" y="4035425"/>
          <p14:tracePt t="668" x="10007600" y="4035425"/>
          <p14:tracePt t="680" x="9894888" y="4059238"/>
          <p14:tracePt t="692" x="9791700" y="4083050"/>
          <p14:tracePt t="704" x="9680575" y="4114800"/>
          <p14:tracePt t="718" x="9496425" y="4162425"/>
          <p14:tracePt t="731" x="9361488" y="4186238"/>
          <p14:tracePt t="737" x="9321800" y="4194175"/>
          <p14:tracePt t="743" x="9305925" y="4194175"/>
          <p14:tracePt t="749" x="9290050" y="4202113"/>
          <p14:tracePt t="891" x="9274175" y="4194175"/>
          <p14:tracePt t="897" x="9258300" y="4186238"/>
          <p14:tracePt t="910" x="9177338" y="4146550"/>
          <p14:tracePt t="917" x="9145588" y="4138613"/>
          <p14:tracePt t="930" x="9026525" y="4146550"/>
          <p14:tracePt t="943" x="8931275" y="4202113"/>
          <p14:tracePt t="951" x="8899525" y="4241800"/>
          <p14:tracePt t="962" x="8850313" y="4298950"/>
          <p14:tracePt t="970" x="8834438" y="4298950"/>
          <p14:tracePt t="979" x="8794750" y="4322763"/>
          <p14:tracePt t="984" x="8786813" y="4322763"/>
          <p14:tracePt t="997" x="8667750" y="4306888"/>
          <p14:tracePt t="1010" x="8556625" y="4233863"/>
          <p14:tracePt t="1021" x="8420100" y="4146550"/>
          <p14:tracePt t="1029" x="8301038" y="4043363"/>
          <p14:tracePt t="1037" x="8180388" y="3930650"/>
          <p14:tracePt t="1045" x="8116888" y="3843338"/>
          <p14:tracePt t="1054" x="8053388" y="3700463"/>
          <p14:tracePt t="1063" x="7974013" y="3468688"/>
          <p14:tracePt t="1070" x="7894638" y="3244850"/>
          <p14:tracePt t="1078" x="7750175" y="2894013"/>
          <p14:tracePt t="1085" x="7615238" y="2647950"/>
          <p14:tracePt t="1095" x="7399338" y="2320925"/>
          <p14:tracePt t="1103" x="7127875" y="1978025"/>
          <p14:tracePt t="1111" x="6905625" y="1722438"/>
          <p14:tracePt t="1120" x="6610350" y="1458913"/>
          <p14:tracePt t="1126" x="6426200" y="1347788"/>
          <p14:tracePt t="1132" x="6227763" y="1244600"/>
          <p14:tracePt t="1140" x="5813425" y="1123950"/>
          <p14:tracePt t="1149" x="5478463" y="1060450"/>
          <p14:tracePt t="1155" x="5246688" y="1044575"/>
          <p14:tracePt t="1163" x="4824413" y="1028700"/>
          <p14:tracePt t="1172" x="4386263" y="1076325"/>
          <p14:tracePt t="1179" x="4083050" y="1116013"/>
          <p14:tracePt t="1188" x="3635375" y="1220788"/>
          <p14:tracePt t="1196" x="3276600" y="1323975"/>
          <p14:tracePt t="1203" x="2998788" y="1403350"/>
          <p14:tracePt t="1210" x="2574925" y="1555750"/>
          <p14:tracePt t="1218" x="2176463" y="1738313"/>
          <p14:tracePt t="1224" x="1962150" y="1849438"/>
          <p14:tracePt t="1231" x="1754188" y="1985963"/>
          <p14:tracePt t="1237" x="1522413" y="2184400"/>
          <p14:tracePt t="1245" x="1211263" y="2479675"/>
          <p14:tracePt t="1253" x="949325" y="2790825"/>
          <p14:tracePt t="1255" x="860425" y="2909888"/>
          <p14:tracePt t="1256" x="836613" y="2959100"/>
          <p14:tracePt t="1260" x="717550" y="3149600"/>
          <p14:tracePt t="1264" x="622300" y="3317875"/>
          <p14:tracePt t="1267" x="606425" y="3365500"/>
          <p14:tracePt t="1270" x="501650" y="3563938"/>
          <p14:tracePt t="1277" x="422275" y="3811588"/>
          <p14:tracePt t="1283" x="319088" y="4162425"/>
          <p14:tracePt t="1289" x="311150" y="4202113"/>
          <p14:tracePt t="1293" x="279400" y="4465638"/>
          <p14:tracePt t="1297" x="279400" y="4592638"/>
          <p14:tracePt t="1299" x="287338" y="4705350"/>
          <p14:tracePt t="1301" x="287338" y="4737100"/>
          <p14:tracePt t="1313" x="414338" y="5000625"/>
          <p14:tracePt t="1315" x="430213" y="5016500"/>
          <p14:tracePt t="1318" x="527050" y="5119688"/>
          <p14:tracePt t="1321" x="582613" y="5175250"/>
          <p14:tracePt t="1325" x="622300" y="5207000"/>
          <p14:tracePt t="1330" x="788988" y="5294313"/>
          <p14:tracePt t="1332" x="893763" y="5343525"/>
          <p14:tracePt t="1334" x="1004888" y="5375275"/>
          <p14:tracePt t="1336" x="1076325" y="5407025"/>
          <p14:tracePt t="1337" x="1139825" y="5422900"/>
          <p14:tracePt t="1338" x="1179513" y="5430838"/>
          <p14:tracePt t="1340" x="1220788" y="5446713"/>
          <p14:tracePt t="1342" x="1308100" y="5462588"/>
          <p14:tracePt t="1344" x="1411288" y="5494338"/>
          <p14:tracePt t="1346" x="1506538" y="5502275"/>
          <p14:tracePt t="1348" x="1611313" y="5518150"/>
          <p14:tracePt t="1351" x="1833563" y="5549900"/>
          <p14:tracePt t="1354" x="1857375" y="5549900"/>
          <p14:tracePt t="1361" x="2384425" y="5589588"/>
          <p14:tracePt t="1366" x="2679700" y="5597525"/>
          <p14:tracePt t="1372" x="3181350" y="5597525"/>
          <p14:tracePt t="1375" x="3244850" y="5597525"/>
          <p14:tracePt t="1382" x="3843338" y="5565775"/>
          <p14:tracePt t="1390" x="4305300" y="5502275"/>
          <p14:tracePt t="1392" x="4362450" y="5494338"/>
          <p14:tracePt t="1399" x="4856163" y="5367338"/>
          <p14:tracePt t="1405" x="4919663" y="5343525"/>
          <p14:tracePt t="1409" x="5199063" y="5254625"/>
          <p14:tracePt t="1412" x="5518150" y="5143500"/>
          <p14:tracePt t="1421" x="5781675" y="5032375"/>
          <p14:tracePt t="1423" x="5948363" y="4951413"/>
          <p14:tracePt t="1425" x="6059488" y="4911725"/>
          <p14:tracePt t="1427" x="6203950" y="4824413"/>
          <p14:tracePt t="1429" x="6243638" y="4808538"/>
          <p14:tracePt t="1441" x="6665913" y="4560888"/>
          <p14:tracePt t="1444" x="6777038" y="4481513"/>
          <p14:tracePt t="1448" x="6953250" y="4370388"/>
          <p14:tracePt t="1452" x="7064375" y="4273550"/>
          <p14:tracePt t="1455" x="7161213" y="4194175"/>
          <p14:tracePt t="1459" x="7248525" y="4114800"/>
          <p14:tracePt t="1462" x="7383463" y="3971925"/>
          <p14:tracePt t="1464" x="7431088" y="3914775"/>
          <p14:tracePt t="1465" x="7454900" y="3890963"/>
          <p14:tracePt t="1467" x="7486650" y="3835400"/>
          <p14:tracePt t="1470" x="7504113" y="3811588"/>
          <p14:tracePt t="1472" x="7543800" y="3732213"/>
          <p14:tracePt t="1473" x="7551738" y="3708400"/>
          <p14:tracePt t="1475" x="7575550" y="3636963"/>
          <p14:tracePt t="1479" x="7583488" y="3613150"/>
          <p14:tracePt t="1487" x="7591425" y="3436938"/>
          <p14:tracePt t="1490" x="7591425" y="3373438"/>
          <p14:tracePt t="1492" x="7567613" y="3270250"/>
          <p14:tracePt t="1494" x="7527925" y="3149600"/>
          <p14:tracePt t="1505" x="7423150" y="2943225"/>
          <p14:tracePt t="1515" x="7272338" y="2719388"/>
          <p14:tracePt t="1520" x="7264400" y="2703513"/>
          <p14:tracePt t="1526" x="7119938" y="2543175"/>
          <p14:tracePt t="1529" x="7064375" y="2487613"/>
          <p14:tracePt t="1531" x="7000875" y="2416175"/>
          <p14:tracePt t="1533" x="6945313" y="2360613"/>
          <p14:tracePt t="1539" x="6929438" y="2344738"/>
          <p14:tracePt t="1547" x="6737350" y="2144713"/>
          <p14:tracePt t="1550" x="6681788" y="2073275"/>
          <p14:tracePt t="1560" x="6610350" y="2009775"/>
          <p14:tracePt t="1566" x="6578600" y="1962150"/>
          <p14:tracePt t="1572" x="6554788" y="1914525"/>
          <p14:tracePt t="1575" x="6530975" y="1890713"/>
          <p14:tracePt t="1577" x="6523038" y="1890713"/>
          <p14:tracePt t="1579" x="6523038" y="1881188"/>
          <p14:tracePt t="1580" x="6515100" y="1857375"/>
          <p14:tracePt t="1582" x="6507163" y="1849438"/>
          <p14:tracePt t="1583" x="6499225" y="1841500"/>
          <p14:tracePt t="1584" x="6491288" y="1825625"/>
          <p14:tracePt t="1586" x="6483350" y="1817688"/>
          <p14:tracePt t="1588" x="6475413" y="1801813"/>
          <p14:tracePt t="1592" x="6459538" y="1785938"/>
          <p14:tracePt t="1596" x="6451600" y="1770063"/>
          <p14:tracePt t="1597" x="6442075" y="1762125"/>
          <p14:tracePt t="1600" x="6442075" y="1754188"/>
          <p14:tracePt t="1605" x="6418263" y="1738313"/>
          <p14:tracePt t="1609" x="6410325" y="1730375"/>
          <p14:tracePt t="1610" x="6410325" y="1722438"/>
          <p14:tracePt t="1618" x="6378575" y="1714500"/>
          <p14:tracePt t="1621" x="6362700" y="1706563"/>
          <p14:tracePt t="1624" x="6346825" y="1706563"/>
          <p14:tracePt t="1631" x="6291263" y="1690688"/>
          <p14:tracePt t="1639" x="6251575" y="1682750"/>
          <p14:tracePt t="1643" x="6156325" y="1674813"/>
          <p14:tracePt t="1649" x="6124575" y="1674813"/>
          <p14:tracePt t="1658" x="6011863" y="1674813"/>
          <p14:tracePt t="1663" x="5884863" y="1666875"/>
          <p14:tracePt t="1667" x="5813425" y="1658938"/>
          <p14:tracePt t="1670" x="5732463" y="1658938"/>
          <p14:tracePt t="1675" x="5700713" y="1651000"/>
          <p14:tracePt t="1680" x="5565775" y="1643063"/>
          <p14:tracePt t="1683" x="5494338" y="1627188"/>
          <p14:tracePt t="1687" x="5422900" y="1619250"/>
          <p14:tracePt t="1689" x="5407025" y="1611313"/>
          <p14:tracePt t="1690" x="5349875" y="1611313"/>
          <p14:tracePt t="1692" x="5310188" y="1611313"/>
          <p14:tracePt t="1693" x="5270500" y="1603375"/>
          <p14:tracePt t="1696" x="5238750" y="1587500"/>
          <p14:tracePt t="1698" x="5199063" y="1579563"/>
          <p14:tracePt t="1700" x="5167313" y="1579563"/>
          <p14:tracePt t="1702" x="5127625" y="1563688"/>
          <p14:tracePt t="1705" x="5080000" y="1563688"/>
          <p14:tracePt t="1708" x="5072063" y="1555750"/>
          <p14:tracePt t="1712" x="4975225" y="1538288"/>
          <p14:tracePt t="1718" x="4879975" y="1514475"/>
          <p14:tracePt t="1727" x="4776788" y="1490663"/>
          <p14:tracePt t="1732" x="4713288" y="1482725"/>
          <p14:tracePt t="1737" x="4648200" y="1466850"/>
          <p14:tracePt t="1743" x="4600575" y="1450975"/>
          <p14:tracePt t="1749" x="4568825" y="1435100"/>
          <p14:tracePt t="1755" x="4545013" y="1427163"/>
          <p14:tracePt t="1762" x="4521200" y="1419225"/>
          <p14:tracePt t="1767" x="4521200" y="1411288"/>
          <p14:tracePt t="1776" x="4497388" y="1379538"/>
          <p14:tracePt t="1790" x="4465638" y="1331913"/>
          <p14:tracePt t="1799" x="4425950" y="1284288"/>
          <p14:tracePt t="1806" x="4370388" y="1244600"/>
          <p14:tracePt t="1812" x="4313238" y="1212850"/>
          <p14:tracePt t="1818" x="4225925" y="1179513"/>
          <p14:tracePt t="1820" x="4210050" y="1179513"/>
          <p14:tracePt t="1828" x="4059238" y="1155700"/>
          <p14:tracePt t="1836" x="3930650" y="1163638"/>
          <p14:tracePt t="1840" x="3914775" y="1163638"/>
          <p14:tracePt t="1846" x="3811588" y="1187450"/>
          <p14:tracePt t="1850" x="3708400" y="1220788"/>
          <p14:tracePt t="1859" x="3563938" y="1252538"/>
          <p14:tracePt t="1864" x="3436938" y="1260475"/>
          <p14:tracePt t="1867" x="3413125" y="1260475"/>
          <p14:tracePt t="1871" x="3308350" y="1260475"/>
          <p14:tracePt t="1881" x="3038475" y="1260475"/>
          <p14:tracePt t="1885" x="2957513" y="1260475"/>
          <p14:tracePt t="1890" x="2759075" y="1260475"/>
          <p14:tracePt t="1894" x="2727325" y="1260475"/>
          <p14:tracePt t="1900" x="2503488" y="1260475"/>
          <p14:tracePt t="1904" x="2305050" y="1284288"/>
          <p14:tracePt t="1907" x="2273300" y="1284288"/>
          <p14:tracePt t="1909" x="2073275" y="1308100"/>
          <p14:tracePt t="1920" x="1666875" y="1371600"/>
          <p14:tracePt t="1925" x="1538288" y="1403350"/>
          <p14:tracePt t="1927" x="1379538" y="1435100"/>
          <p14:tracePt t="1929" x="1339850" y="1450975"/>
          <p14:tracePt t="1937" x="1100138" y="1514475"/>
          <p14:tracePt t="1941" x="909638" y="1579563"/>
          <p14:tracePt t="1943" x="828675" y="1603375"/>
          <p14:tracePt t="1944" x="669925" y="1658938"/>
          <p14:tracePt t="1946" x="638175" y="1674813"/>
          <p14:tracePt t="1950" x="534988" y="1722438"/>
          <p14:tracePt t="1954" x="493713" y="1730375"/>
          <p14:tracePt t="1960" x="239713" y="1890713"/>
          <p14:tracePt t="1962" x="207963" y="1906588"/>
          <p14:tracePt t="1963" x="166688" y="1938338"/>
          <p14:tracePt t="1965" x="127000" y="1970088"/>
          <p14:tracePt t="1966" x="95250" y="2001838"/>
          <p14:tracePt t="1967" x="71438" y="2025650"/>
          <p14:tracePt t="1978" x="0" y="2120900"/>
          <p14:tracePt t="2047" x="0" y="2790825"/>
          <p14:tracePt t="2049" x="0" y="2798763"/>
          <p14:tracePt t="2050" x="0" y="2814638"/>
          <p14:tracePt t="2052" x="0" y="2830513"/>
          <p14:tracePt t="2055" x="7938" y="2846388"/>
          <p14:tracePt t="2057" x="7938" y="2854325"/>
          <p14:tracePt t="2058" x="7938" y="2870200"/>
          <p14:tracePt t="2065" x="15875" y="2878138"/>
          <p14:tracePt t="2068" x="15875" y="2886075"/>
          <p14:tracePt t="2070" x="15875" y="2894013"/>
          <p14:tracePt t="2079" x="15875" y="2901950"/>
          <p14:tracePt t="2102" x="0" y="2886075"/>
          <p14:tracePt t="2107" x="0" y="2878138"/>
          <p14:tracePt t="2112" x="0" y="2814638"/>
          <p14:tracePt t="2132" x="0" y="2655888"/>
          <p14:tracePt t="2138" x="7938" y="2608263"/>
          <p14:tracePt t="2145" x="15875" y="2551113"/>
          <p14:tracePt t="2148" x="31750" y="2503488"/>
          <p14:tracePt t="2150" x="31750" y="2495550"/>
          <p14:tracePt t="2152" x="39688" y="2471738"/>
          <p14:tracePt t="2153" x="39688" y="2455863"/>
          <p14:tracePt t="2161" x="63500" y="2400300"/>
          <p14:tracePt t="2163" x="71438" y="2384425"/>
          <p14:tracePt t="2168" x="103188" y="2336800"/>
          <p14:tracePt t="2170" x="127000" y="2297113"/>
          <p14:tracePt t="2172" x="134938" y="2289175"/>
          <p14:tracePt t="2178" x="166688" y="2216150"/>
          <p14:tracePt t="2183" x="192088" y="2184400"/>
          <p14:tracePt t="2190" x="247650" y="2089150"/>
          <p14:tracePt t="2194" x="279400" y="2025650"/>
          <p14:tracePt t="2197" x="303213" y="1993900"/>
          <p14:tracePt t="2207" x="422275" y="1825625"/>
          <p14:tracePt t="2211" x="477838" y="1778000"/>
          <p14:tracePt t="2213" x="509588" y="1746250"/>
          <p14:tracePt t="2214" x="534988" y="1714500"/>
          <p14:tracePt t="2217" x="550863" y="1690688"/>
          <p14:tracePt t="2221" x="574675" y="1674813"/>
          <p14:tracePt t="2226" x="638175" y="1603375"/>
          <p14:tracePt t="2230" x="677863" y="1547813"/>
          <p14:tracePt t="2233" x="733425" y="1482725"/>
          <p14:tracePt t="2241" x="812800" y="1387475"/>
          <p14:tracePt t="2247" x="812800" y="1379538"/>
          <p14:tracePt t="2252" x="877888" y="1300163"/>
          <p14:tracePt t="2256" x="909638" y="1260475"/>
          <p14:tracePt t="2265" x="949325" y="1228725"/>
          <p14:tracePt t="2272" x="981075" y="1212850"/>
          <p14:tracePt t="2306" x="981075" y="1220788"/>
          <p14:tracePt t="2309" x="981075" y="1244600"/>
          <p14:tracePt t="2314" x="973138" y="1268413"/>
          <p14:tracePt t="2317" x="965200" y="1300163"/>
          <p14:tracePt t="2327" x="957263" y="1363663"/>
          <p14:tracePt t="2331" x="949325" y="1419225"/>
          <p14:tracePt t="2341" x="949325" y="1514475"/>
          <p14:tracePt t="2348" x="949325" y="1603375"/>
          <p14:tracePt t="2351" x="957263" y="1643063"/>
          <p14:tracePt t="2353" x="957263" y="1698625"/>
          <p14:tracePt t="2364" x="989013" y="1785938"/>
          <p14:tracePt t="2367" x="1012825" y="1849438"/>
          <p14:tracePt t="2370" x="1020763" y="1873250"/>
          <p14:tracePt t="2375" x="1052513" y="1938338"/>
          <p14:tracePt t="2381" x="1076325" y="1970088"/>
          <p14:tracePt t="2386" x="1116013" y="2033588"/>
          <p14:tracePt t="2388" x="1139825" y="2057400"/>
          <p14:tracePt t="2390" x="1147763" y="2073275"/>
          <p14:tracePt t="2398" x="1195388" y="2120900"/>
          <p14:tracePt t="2401" x="1236663" y="2160588"/>
          <p14:tracePt t="2403" x="1244600" y="2168525"/>
          <p14:tracePt t="2412" x="1276350" y="2200275"/>
          <p14:tracePt t="2415" x="1316038" y="2249488"/>
          <p14:tracePt t="2427" x="1363663" y="2281238"/>
          <p14:tracePt t="2432" x="1363663" y="2297113"/>
          <p14:tracePt t="2436" x="1363663" y="2305050"/>
          <p14:tracePt t="2478" x="1355725" y="2305050"/>
          <p14:tracePt t="2483" x="1347788" y="2305050"/>
          <p14:tracePt t="2486" x="1339850" y="2305050"/>
          <p14:tracePt t="2489" x="1331913" y="2305050"/>
          <p14:tracePt t="2496" x="1300163" y="2312988"/>
          <p14:tracePt t="2499" x="1284288" y="2320925"/>
          <p14:tracePt t="2508" x="1236663" y="2344738"/>
          <p14:tracePt t="2518" x="1195388" y="2352675"/>
          <p14:tracePt t="2521" x="1171575" y="2360613"/>
          <p14:tracePt t="2531" x="1147763" y="2368550"/>
          <p14:tracePt t="2535" x="1131888" y="2368550"/>
          <p14:tracePt t="2544" x="1108075" y="2368550"/>
          <p14:tracePt t="2548" x="1084263" y="2368550"/>
          <p14:tracePt t="2556" x="1052513" y="2360613"/>
          <p14:tracePt t="2564" x="1036638" y="2360613"/>
          <p14:tracePt t="2568" x="1028700" y="2360613"/>
          <p14:tracePt t="2573" x="1020763" y="2360613"/>
          <p14:tracePt t="2580" x="1012825" y="2360613"/>
          <p14:tracePt t="2599" x="1004888" y="2360613"/>
          <p14:tracePt t="2608" x="996950" y="2360613"/>
          <p14:tracePt t="2620" x="989013" y="2368550"/>
          <p14:tracePt t="2628" x="973138" y="2368550"/>
          <p14:tracePt t="2631" x="973138" y="2376488"/>
          <p14:tracePt t="2636" x="973138" y="2384425"/>
          <p14:tracePt t="2659" x="973138" y="2392363"/>
          <p14:tracePt t="2670" x="973138" y="2400300"/>
          <p14:tracePt t="2680" x="973138" y="2408238"/>
          <p14:tracePt t="2683" x="981075" y="2416175"/>
          <p14:tracePt t="2686" x="981075" y="2424113"/>
          <p14:tracePt t="2694" x="989013" y="2432050"/>
          <p14:tracePt t="2704" x="1004888" y="2447925"/>
          <p14:tracePt t="2808" x="1004888" y="2455863"/>
          <p14:tracePt t="2820" x="973138" y="2463800"/>
          <p14:tracePt t="2827" x="965200" y="2471738"/>
          <p14:tracePt t="2834" x="965200" y="2479675"/>
          <p14:tracePt t="2841" x="965200" y="2495550"/>
          <p14:tracePt t="2850" x="957263" y="2519363"/>
          <p14:tracePt t="2854" x="957263" y="2535238"/>
          <p14:tracePt t="2859" x="949325" y="2543175"/>
          <p14:tracePt t="2865" x="949325" y="2551113"/>
          <p14:tracePt t="2870" x="949325" y="2559050"/>
          <p14:tracePt t="2876" x="949325" y="2566988"/>
          <p14:tracePt t="2888" x="949325" y="2576513"/>
          <p14:tracePt t="2892" x="949325" y="2584450"/>
          <p14:tracePt t="2898" x="949325" y="2592388"/>
          <p14:tracePt t="2911" x="957263" y="2647950"/>
          <p14:tracePt t="2919" x="957263" y="2727325"/>
          <p14:tracePt t="2930" x="957263" y="2838450"/>
          <p14:tracePt t="2939" x="949325" y="2951163"/>
          <p14:tracePt t="2945" x="941388" y="2990850"/>
          <p14:tracePt t="2950" x="933450" y="3046413"/>
          <p14:tracePt t="2955" x="933450" y="3078163"/>
          <p14:tracePt t="2958" x="925513" y="3109913"/>
          <p14:tracePt t="2960" x="925513" y="3125788"/>
          <p14:tracePt t="2961" x="925513" y="3133725"/>
          <p14:tracePt t="2963" x="925513" y="3141663"/>
          <p14:tracePt t="2967" x="925513" y="3165475"/>
          <p14:tracePt t="2969" x="925513" y="3173413"/>
          <p14:tracePt t="2971" x="925513" y="3181350"/>
          <p14:tracePt t="2982" x="917575" y="3205163"/>
          <p14:tracePt t="3067" x="909638" y="3205163"/>
          <p14:tracePt t="3074" x="901700" y="3197225"/>
          <p14:tracePt t="3078" x="885825" y="3189288"/>
          <p14:tracePt t="3081" x="852488" y="3173413"/>
          <p14:tracePt t="3087" x="828675" y="3149600"/>
          <p14:tracePt t="3090" x="820738" y="3149600"/>
          <p14:tracePt t="3093" x="804863" y="3133725"/>
          <p14:tracePt t="3095" x="788988" y="3117850"/>
          <p14:tracePt t="3097" x="781050" y="3109913"/>
          <p14:tracePt t="3098" x="773113" y="3101975"/>
          <p14:tracePt t="3101" x="757238" y="3086100"/>
          <p14:tracePt t="3103" x="757238" y="3078163"/>
          <p14:tracePt t="3112" x="709613" y="3014663"/>
          <p14:tracePt t="3120" x="685800" y="2927350"/>
          <p14:tracePt t="3125" x="677863" y="2854325"/>
          <p14:tracePt t="3128" x="677863" y="2846388"/>
          <p14:tracePt t="3135" x="669925" y="2727325"/>
          <p14:tracePt t="3140" x="677863" y="2632075"/>
          <p14:tracePt t="3149" x="709613" y="2495550"/>
          <p14:tracePt t="3152" x="709613" y="2471738"/>
          <p14:tracePt t="3158" x="717550" y="2376488"/>
          <p14:tracePt t="3163" x="741363" y="2320925"/>
          <p14:tracePt t="3166" x="741363" y="2312988"/>
          <p14:tracePt t="3174" x="749300" y="2216150"/>
          <p14:tracePt t="3182" x="757238" y="2160588"/>
          <p14:tracePt t="3186" x="765175" y="2160588"/>
          <p14:tracePt t="3191" x="765175" y="2128838"/>
          <p14:tracePt t="3201" x="765175" y="2120900"/>
          <p14:tracePt t="3257" x="773113" y="2120900"/>
          <p14:tracePt t="3301" x="765175" y="2120900"/>
          <p14:tracePt t="3309" x="757238" y="2144713"/>
          <p14:tracePt t="3312" x="749300" y="2152650"/>
          <p14:tracePt t="3316" x="741363" y="2160588"/>
          <p14:tracePt t="3330" x="725488" y="2192338"/>
          <p14:tracePt t="3337" x="725488" y="2200275"/>
          <p14:tracePt t="3342" x="709613" y="2216150"/>
          <p14:tracePt t="3351" x="709613" y="2224088"/>
          <p14:tracePt t="3359" x="685800" y="2265363"/>
          <p14:tracePt t="3367" x="677863" y="2289175"/>
          <p14:tracePt t="3372" x="677863" y="2312988"/>
          <p14:tracePt t="3383" x="669925" y="2336800"/>
          <p14:tracePt t="3387" x="661988" y="2352675"/>
          <p14:tracePt t="3390" x="654050" y="2360613"/>
          <p14:tracePt t="3399" x="646113" y="2368550"/>
          <p14:tracePt t="3403" x="638175" y="2376488"/>
          <p14:tracePt t="3407" x="630238" y="2392363"/>
          <p14:tracePt t="3416" x="614363" y="2400300"/>
          <p14:tracePt t="3419" x="606425" y="2400300"/>
          <p14:tracePt t="3422" x="598488" y="2408238"/>
          <p14:tracePt t="3424" x="598488" y="2416175"/>
          <p14:tracePt t="3432" x="582613" y="2424113"/>
          <p14:tracePt t="3441" x="558800" y="2447925"/>
          <p14:tracePt t="3444" x="550863" y="2455863"/>
          <p14:tracePt t="3453" x="542925" y="2471738"/>
          <p14:tracePt t="3462" x="534988" y="2487613"/>
          <p14:tracePt t="3467" x="527050" y="2495550"/>
          <p14:tracePt t="3474" x="517525" y="2503488"/>
          <p14:tracePt t="3477" x="517525" y="2511425"/>
          <p14:tracePt t="3482" x="509588" y="2519363"/>
          <p14:tracePt t="3488" x="501650" y="2535238"/>
          <p14:tracePt t="3498" x="485775" y="2566988"/>
          <p14:tracePt t="3503" x="485775" y="2576513"/>
          <p14:tracePt t="3506" x="477838" y="2592388"/>
          <p14:tracePt t="3508" x="461963" y="2632075"/>
          <p14:tracePt t="3511" x="461963" y="2640013"/>
          <p14:tracePt t="3519" x="438150" y="2727325"/>
          <p14:tracePt t="3528" x="422275" y="2782888"/>
          <p14:tracePt t="3531" x="422275" y="2822575"/>
          <p14:tracePt t="3533" x="398463" y="2878138"/>
          <p14:tracePt t="3545" x="390525" y="2967038"/>
          <p14:tracePt t="3549" x="374650" y="3038475"/>
          <p14:tracePt t="3551" x="366713" y="3094038"/>
          <p14:tracePt t="3562" x="366713" y="3173413"/>
          <p14:tracePt t="3566" x="366713" y="3236913"/>
          <p14:tracePt t="3568" x="366713" y="3309938"/>
          <p14:tracePt t="3571" x="374650" y="3317875"/>
          <p14:tracePt t="3580" x="382588" y="3460750"/>
          <p14:tracePt t="3583" x="382588" y="3524250"/>
          <p14:tracePt t="3588" x="382588" y="3587750"/>
          <p14:tracePt t="3593" x="382588" y="3660775"/>
          <p14:tracePt t="3597" x="382588" y="3748088"/>
          <p14:tracePt t="3600" x="382588" y="3771900"/>
          <p14:tracePt t="3607" x="382588" y="3906838"/>
          <p14:tracePt t="3610" x="382588" y="3979863"/>
          <p14:tracePt t="3614" x="382588" y="4075113"/>
          <p14:tracePt t="3616" x="382588" y="4114800"/>
          <p14:tracePt t="3626" x="406400" y="4298950"/>
          <p14:tracePt t="3632" x="430213" y="4433888"/>
          <p14:tracePt t="3635" x="438150" y="4489450"/>
          <p14:tracePt t="3640" x="477838" y="4600575"/>
          <p14:tracePt t="3648" x="534988" y="4745038"/>
          <p14:tracePt t="3651" x="558800" y="4800600"/>
          <p14:tracePt t="3653" x="622300" y="4911725"/>
          <p14:tracePt t="3664" x="677863" y="5032375"/>
          <p14:tracePt t="3669" x="725488" y="5127625"/>
          <p14:tracePt t="3672" x="725488" y="5135563"/>
          <p14:tracePt t="3675" x="749300" y="5191125"/>
          <p14:tracePt t="3685" x="788988" y="5270500"/>
          <p14:tracePt t="3688" x="804863" y="5286375"/>
          <p14:tracePt t="3690" x="820738" y="5335588"/>
          <p14:tracePt t="3691" x="820738" y="5343525"/>
          <p14:tracePt t="3700" x="860425" y="5422900"/>
          <p14:tracePt t="3706" x="885825" y="5478463"/>
          <p14:tracePt t="3709" x="893763" y="5494338"/>
          <p14:tracePt t="3712" x="917575" y="5541963"/>
          <p14:tracePt t="3720" x="957263" y="5613400"/>
          <p14:tracePt t="3726" x="996950" y="5694363"/>
          <p14:tracePt t="3730" x="1028700" y="5749925"/>
          <p14:tracePt t="3732" x="1036638" y="5773738"/>
          <p14:tracePt t="3741" x="1108075" y="5892800"/>
          <p14:tracePt t="3745" x="1139825" y="5932488"/>
          <p14:tracePt t="3752" x="1187450" y="6005513"/>
          <p14:tracePt t="3755" x="1244600" y="6069013"/>
          <p14:tracePt t="3764" x="1331913" y="6148388"/>
          <p14:tracePt t="3768" x="1371600" y="6196013"/>
          <p14:tracePt t="3771" x="1427163" y="6243638"/>
          <p14:tracePt t="3781" x="1522413" y="6315075"/>
          <p14:tracePt t="3784" x="1571625" y="6338888"/>
          <p14:tracePt t="3787" x="1611313" y="6364288"/>
          <p14:tracePt t="3795" x="1658938" y="6396038"/>
          <p14:tracePt t="3803" x="1698625" y="6419850"/>
          <p14:tracePt t="3807" x="1722438" y="6435725"/>
          <p14:tracePt t="3810" x="1730375" y="6443663"/>
          <p14:tracePt t="3819" x="1754188" y="6467475"/>
          <p14:tracePt t="3822" x="1778000" y="6475413"/>
          <p14:tracePt t="3824" x="1793875" y="6491288"/>
          <p14:tracePt t="3827" x="1801813" y="6499225"/>
          <p14:tracePt t="3829" x="1801813" y="6507163"/>
          <p14:tracePt t="3831" x="1809750" y="6507163"/>
          <p14:tracePt t="3839" x="1825625" y="6530975"/>
          <p14:tracePt t="3842" x="1833563" y="6530975"/>
          <p14:tracePt t="3844" x="1849438" y="6538913"/>
          <p14:tracePt t="3846" x="1857375" y="6538913"/>
          <p14:tracePt t="3854" x="1857375" y="6546850"/>
          <p14:tracePt t="3892" x="1849438" y="6546850"/>
          <p14:tracePt t="3896" x="1841500" y="6546850"/>
          <p14:tracePt t="3899" x="1833563" y="6538913"/>
          <p14:tracePt t="3901" x="1825625" y="6530975"/>
          <p14:tracePt t="3910" x="1801813" y="6507163"/>
          <p14:tracePt t="3916" x="1770063" y="6499225"/>
          <p14:tracePt t="3920" x="1738313" y="6475413"/>
          <p14:tracePt t="3926" x="1690688" y="6467475"/>
          <p14:tracePt t="3933" x="1635125" y="6467475"/>
          <p14:tracePt t="3938" x="1546225" y="6459538"/>
          <p14:tracePt t="3951" x="1435100" y="6459538"/>
          <p14:tracePt t="3955" x="1308100" y="6475413"/>
          <p14:tracePt t="3960" x="1220788" y="6483350"/>
          <p14:tracePt t="3962" x="1179513" y="6491288"/>
          <p14:tracePt t="3971" x="1060450" y="6515100"/>
          <p14:tracePt t="3974" x="1004888" y="6515100"/>
          <p14:tracePt t="3978" x="965200" y="6515100"/>
          <p14:tracePt t="3979" x="957263" y="6515100"/>
          <p14:tracePt t="3989" x="877888" y="6515100"/>
          <p14:tracePt t="3993" x="828675" y="6515100"/>
          <p14:tracePt t="3994" x="812800" y="6507163"/>
          <p14:tracePt t="3997" x="788988" y="6499225"/>
          <p14:tracePt t="3999" x="788988" y="6491288"/>
          <p14:tracePt t="4007" x="749300" y="6459538"/>
          <p14:tracePt t="4010" x="725488" y="6419850"/>
          <p14:tracePt t="4019" x="709613" y="6380163"/>
          <p14:tracePt t="4022" x="701675" y="6338888"/>
          <p14:tracePt t="4032" x="709613" y="6291263"/>
          <p14:tracePt t="4034" x="733425" y="6243638"/>
          <p14:tracePt t="4036" x="733425" y="6235700"/>
          <p14:tracePt t="4044" x="765175" y="6180138"/>
          <p14:tracePt t="4047" x="796925" y="6124575"/>
          <p14:tracePt t="4057" x="860425" y="6053138"/>
          <p14:tracePt t="4064" x="925513" y="5964238"/>
          <p14:tracePt t="4067" x="981075" y="5892800"/>
          <p14:tracePt t="4077" x="1052513" y="5813425"/>
          <p14:tracePt t="4081" x="1139825" y="5694363"/>
          <p14:tracePt t="4083" x="1163638" y="5653088"/>
          <p14:tracePt t="4084" x="1163638" y="5629275"/>
          <p14:tracePt t="4086" x="1187450" y="5597525"/>
          <p14:tracePt t="4087" x="1203325" y="5581650"/>
          <p14:tracePt t="4095" x="1284288" y="5446713"/>
          <p14:tracePt t="4100" x="1308100" y="5391150"/>
          <p14:tracePt t="4103" x="1355725" y="5270500"/>
          <p14:tracePt t="4105" x="1371600" y="5230813"/>
          <p14:tracePt t="4107" x="1387475" y="5214938"/>
          <p14:tracePt t="4109" x="1403350" y="5159375"/>
          <p14:tracePt t="4115" x="1450975" y="5064125"/>
          <p14:tracePt t="4120" x="1458913" y="5016500"/>
          <p14:tracePt t="4122" x="1506538" y="4919663"/>
          <p14:tracePt t="4128" x="1522413" y="4848225"/>
          <p14:tracePt t="4135" x="1546225" y="4776788"/>
          <p14:tracePt t="4138" x="1554163" y="4697413"/>
          <p14:tracePt t="4141" x="1562100" y="4665663"/>
          <p14:tracePt t="4143" x="1571625" y="4600575"/>
          <p14:tracePt t="4153" x="1579563" y="4497388"/>
          <p14:tracePt t="4156" x="1579563" y="4433888"/>
          <p14:tracePt t="4158" x="1579563" y="4418013"/>
          <p14:tracePt t="4160" x="1579563" y="4394200"/>
          <p14:tracePt t="4161" x="1579563" y="4362450"/>
          <p14:tracePt t="4164" x="1579563" y="4346575"/>
          <p14:tracePt t="4173" x="1579563" y="4241800"/>
          <p14:tracePt t="4179" x="1579563" y="4170363"/>
          <p14:tracePt t="4184" x="1579563" y="4106863"/>
          <p14:tracePt t="4188" x="1579563" y="4098925"/>
          <p14:tracePt t="4195" x="1579563" y="4019550"/>
          <p14:tracePt t="4197" x="1579563" y="3979863"/>
          <p14:tracePt t="4199" x="1571625" y="3971925"/>
          <p14:tracePt t="4207" x="1554163" y="3922713"/>
          <p14:tracePt t="4209" x="1554163" y="3898900"/>
          <p14:tracePt t="4219" x="1530350" y="3867150"/>
          <p14:tracePt t="4224" x="1530350" y="3859213"/>
          <p14:tracePt t="4229" x="1522413" y="3859213"/>
          <p14:tracePt t="4233" x="1514475" y="3859213"/>
          <p14:tracePt t="4250" x="1522413" y="3859213"/>
          <p14:tracePt t="4261" x="1498600" y="3898900"/>
          <p14:tracePt t="4267" x="1466850" y="3948113"/>
          <p14:tracePt t="4270" x="1450975" y="3979863"/>
          <p14:tracePt t="4276" x="1427163" y="4019550"/>
          <p14:tracePt t="4280" x="1363663" y="4090988"/>
          <p14:tracePt t="4284" x="1323975" y="4146550"/>
          <p14:tracePt t="4287" x="1308100" y="4162425"/>
          <p14:tracePt t="4289" x="1284288" y="4186238"/>
          <p14:tracePt t="4291" x="1268413" y="4202113"/>
          <p14:tracePt t="4292" x="1211263" y="4257675"/>
          <p14:tracePt t="4294" x="1195388" y="4281488"/>
          <p14:tracePt t="4302" x="1092200" y="4402138"/>
          <p14:tracePt t="4311" x="973138" y="4537075"/>
          <p14:tracePt t="4321" x="893763" y="4649788"/>
          <p14:tracePt t="4323" x="860425" y="4705350"/>
          <p14:tracePt t="4325" x="836613" y="4737100"/>
          <p14:tracePt t="4333" x="765175" y="4856163"/>
          <p14:tracePt t="4343" x="701675" y="4984750"/>
          <p14:tracePt t="4347" x="669925" y="5072063"/>
          <p14:tracePt t="4351" x="661988" y="5087938"/>
          <p14:tracePt t="4355" x="638175" y="5199063"/>
          <p14:tracePt t="4360" x="622300" y="5286375"/>
          <p14:tracePt t="4368" x="614363" y="5367338"/>
          <p14:tracePt t="4373" x="614363" y="5438775"/>
          <p14:tracePt t="4381" x="614363" y="5510213"/>
          <p14:tracePt t="4384" x="614363" y="5541963"/>
          <p14:tracePt t="4387" x="614363" y="5565775"/>
          <p14:tracePt t="4390" x="614363" y="5581650"/>
          <p14:tracePt t="4392" x="614363" y="5589588"/>
          <p14:tracePt t="4400" x="622300" y="5629275"/>
          <p14:tracePt t="4403" x="622300" y="5645150"/>
          <p14:tracePt t="4410" x="630238" y="5645150"/>
          <p14:tracePt t="4413" x="630238" y="5653088"/>
          <p14:tracePt t="4510" x="630238" y="5645150"/>
          <p14:tracePt t="4518" x="638175" y="5605463"/>
          <p14:tracePt t="4527" x="654050" y="5541963"/>
          <p14:tracePt t="4540" x="693738" y="5486400"/>
          <p14:tracePt t="4553" x="788988" y="5383213"/>
          <p14:tracePt t="4566" x="852488" y="5319713"/>
          <p14:tracePt t="4579" x="925513" y="5254625"/>
          <p14:tracePt t="4592" x="1076325" y="5135563"/>
          <p14:tracePt t="4606" x="1195388" y="5040313"/>
          <p14:tracePt t="4618" x="1276350" y="4984750"/>
          <p14:tracePt t="4630" x="1363663" y="4927600"/>
          <p14:tracePt t="4639" x="1411288" y="4895850"/>
          <p14:tracePt t="4651" x="1506538" y="4848225"/>
          <p14:tracePt t="4659" x="1571625" y="4824413"/>
          <p14:tracePt t="4671" x="1706563" y="4792663"/>
          <p14:tracePt t="4684" x="1873250" y="4784725"/>
          <p14:tracePt t="4695" x="1970088" y="4784725"/>
          <p14:tracePt t="4703" x="2041525" y="4784725"/>
          <p14:tracePt t="4711" x="2065338" y="4784725"/>
          <p14:tracePt t="4729" x="2073275" y="4784725"/>
          <p14:tracePt t="4736" x="2065338" y="4784725"/>
          <p14:tracePt t="4745" x="2049463" y="4784725"/>
          <p14:tracePt t="4754" x="2041525" y="4784725"/>
          <p14:tracePt t="4759" x="2049463" y="4784725"/>
          <p14:tracePt t="4765" x="2041525" y="4784725"/>
          <p14:tracePt t="4780" x="2049463" y="4784725"/>
          <p14:tracePt t="4802" x="2112963" y="4760913"/>
          <p14:tracePt t="4815" x="2120900" y="4760913"/>
          <p14:tracePt t="4863" x="2112963" y="4760913"/>
          <p14:tracePt t="4871" x="2105025" y="4760913"/>
          <p14:tracePt t="4877" x="2097088" y="4760913"/>
          <p14:tracePt t="4894" x="2033588" y="4760913"/>
          <p14:tracePt t="4908" x="1970088" y="4760913"/>
          <p14:tracePt t="4918" x="1881188" y="4752975"/>
          <p14:tracePt t="4923" x="1825625" y="4745038"/>
          <p14:tracePt t="4934" x="1778000" y="4721225"/>
          <p14:tracePt t="4946" x="1722438" y="4689475"/>
          <p14:tracePt t="4960" x="1682750" y="4649788"/>
          <p14:tracePt t="4969" x="1643063" y="4616450"/>
          <p14:tracePt t="4981" x="1579563" y="4576763"/>
          <p14:tracePt t="4996" x="1522413" y="4545013"/>
          <p14:tracePt t="5007" x="1498600" y="4545013"/>
          <p14:tracePt t="5019" x="1490663" y="4545013"/>
          <p14:tracePt t="5029" x="1474788" y="4537075"/>
          <p14:tracePt t="5042" x="1435100" y="4537075"/>
          <p14:tracePt t="5058" x="1403350" y="4513263"/>
          <p14:tracePt t="5071" x="1363663" y="4505325"/>
          <p14:tracePt t="5084" x="1323975" y="4505325"/>
          <p14:tracePt t="5097" x="1300163" y="4497388"/>
          <p14:tracePt t="5106" x="1292225" y="4497388"/>
          <p14:tracePt t="5155" x="1284288" y="4497388"/>
          <p14:tracePt t="5178" x="1276350" y="4497388"/>
          <p14:tracePt t="5192" x="1252538" y="4537075"/>
          <p14:tracePt t="5203" x="1228725" y="4576763"/>
          <p14:tracePt t="5211" x="1228725" y="4600575"/>
          <p14:tracePt t="5220" x="1211263" y="4633913"/>
          <p14:tracePt t="5229" x="1211263" y="4681538"/>
          <p14:tracePt t="5239" x="1220788" y="4721225"/>
          <p14:tracePt t="5249" x="1236663" y="4745038"/>
          <p14:tracePt t="5258" x="1260475" y="4776788"/>
          <p14:tracePt t="5269" x="1331913" y="4832350"/>
          <p14:tracePt t="5281" x="1395413" y="4864100"/>
          <p14:tracePt t="5293" x="1450975" y="4879975"/>
          <p14:tracePt t="5306" x="1674813" y="4887913"/>
          <p14:tracePt t="5319" x="1889125" y="4864100"/>
          <p14:tracePt t="5331" x="2033588" y="4840288"/>
          <p14:tracePt t="5344" x="2239963" y="4800600"/>
          <p14:tracePt t="5357" x="2439988" y="4752975"/>
          <p14:tracePt t="5370" x="2598738" y="4721225"/>
          <p14:tracePt t="5383" x="2719388" y="4681538"/>
          <p14:tracePt t="5395" x="2806700" y="4641850"/>
          <p14:tracePt t="5404" x="2838450" y="4608513"/>
          <p14:tracePt t="5415" x="2886075" y="4545013"/>
          <p14:tracePt t="5427" x="2909888" y="4473575"/>
          <p14:tracePt t="5436" x="2917825" y="4410075"/>
          <p14:tracePt t="5447" x="2917825" y="4314825"/>
          <p14:tracePt t="5455" x="2925763" y="4273550"/>
          <p14:tracePt t="5465" x="2925763" y="4186238"/>
          <p14:tracePt t="5474" x="2925763" y="4146550"/>
          <p14:tracePt t="5487" x="2925763" y="4083050"/>
          <p14:tracePt t="5497" x="2925763" y="4011613"/>
          <p14:tracePt t="5508" x="2909888" y="3938588"/>
          <p14:tracePt t="5518" x="2909888" y="3906838"/>
          <p14:tracePt t="5531" x="2909888" y="3795713"/>
          <p14:tracePt t="5546" x="2901950" y="3724275"/>
          <p14:tracePt t="5555" x="2886075" y="3652838"/>
          <p14:tracePt t="5565" x="2878138" y="3613150"/>
          <p14:tracePt t="5569" x="2878138" y="3605213"/>
          <p14:tracePt t="5621" x="2886075" y="3668713"/>
          <p14:tracePt t="5630" x="2894013" y="3716338"/>
          <p14:tracePt t="5639" x="2901950" y="3779838"/>
          <p14:tracePt t="5649" x="2901950" y="3906838"/>
          <p14:tracePt t="5658" x="2901950" y="4019550"/>
          <p14:tracePt t="5670" x="2901950" y="4178300"/>
          <p14:tracePt t="5678" x="2894013" y="4241800"/>
          <p14:tracePt t="5689" x="2894013" y="4354513"/>
          <p14:tracePt t="5702" x="2894013" y="4465638"/>
          <p14:tracePt t="5712" x="2894013" y="4529138"/>
          <p14:tracePt t="5723" x="2894013" y="4592638"/>
          <p14:tracePt t="5735" x="2909888" y="4649788"/>
          <p14:tracePt t="5745" x="2917825" y="4705350"/>
          <p14:tracePt t="5757" x="2925763" y="4776788"/>
          <p14:tracePt t="5769" x="2933700" y="4840288"/>
          <p14:tracePt t="5780" x="2941638" y="4903788"/>
          <p14:tracePt t="5792" x="2949575" y="4976813"/>
          <p14:tracePt t="5802" x="2957513" y="5032375"/>
          <p14:tracePt t="5812" x="2967038" y="5080000"/>
          <p14:tracePt t="5821" x="2967038" y="5103813"/>
          <p14:tracePt t="5828" x="2967038" y="5127625"/>
          <p14:tracePt t="5836" x="2967038" y="5135563"/>
          <p14:tracePt t="5841" x="2967038" y="5143500"/>
          <p14:tracePt t="5850" x="2967038" y="5151438"/>
          <p14:tracePt t="6484" x="2967038" y="5143500"/>
          <p14:tracePt t="6494" x="2967038" y="5103813"/>
          <p14:tracePt t="6500" x="2967038" y="5072063"/>
          <p14:tracePt t="6511" x="2982913" y="5040313"/>
          <p14:tracePt t="6520" x="3022600" y="4959350"/>
          <p14:tracePt t="6533" x="3062288" y="4903788"/>
          <p14:tracePt t="6545" x="3094038" y="4816475"/>
          <p14:tracePt t="6557" x="3117850" y="4737100"/>
          <p14:tracePt t="6567" x="3125788" y="4689475"/>
          <p14:tracePt t="6576" x="3125788" y="4649788"/>
          <p14:tracePt t="6584" x="3125788" y="4616450"/>
          <p14:tracePt t="6589" x="3125788" y="4608513"/>
          <p14:tracePt t="6593" x="3125788" y="4600575"/>
          <p14:tracePt t="6596" x="3125788" y="4592638"/>
          <p14:tracePt t="6599" x="3125788" y="4584700"/>
          <p14:tracePt t="6606" x="3125788" y="4576763"/>
          <p14:tracePt t="6610" x="3125788" y="4568825"/>
          <p14:tracePt t="6616" x="3125788" y="4552950"/>
          <p14:tracePt t="6621" x="3117850" y="4545013"/>
          <p14:tracePt t="6625" x="3109913" y="4529138"/>
          <p14:tracePt t="6633" x="3101975" y="4497388"/>
          <p14:tracePt t="6641" x="3078163" y="4473575"/>
          <p14:tracePt t="6645" x="3078163" y="4449763"/>
          <p14:tracePt t="6652" x="3070225" y="4441825"/>
          <p14:tracePt t="6657" x="3062288" y="4386263"/>
          <p14:tracePt t="6662" x="3054350" y="4370388"/>
          <p14:tracePt t="6670" x="3038475" y="4338638"/>
          <p14:tracePt t="6676" x="3030538" y="4291013"/>
          <p14:tracePt t="6678" x="3030538" y="4281488"/>
          <p14:tracePt t="6681" x="3030538" y="4265613"/>
          <p14:tracePt t="6689" x="3030538" y="4233863"/>
          <p14:tracePt t="6694" x="3030538" y="4225925"/>
          <p14:tracePt t="6701" x="3022600" y="4202113"/>
          <p14:tracePt t="6705" x="3022600" y="4194175"/>
          <p14:tracePt t="6708" x="3022600" y="4186238"/>
          <p14:tracePt t="6715" x="3022600" y="4170363"/>
          <p14:tracePt t="6719" x="3022600" y="4162425"/>
          <p14:tracePt t="6724" x="3030538" y="4154488"/>
          <p14:tracePt t="6735" x="3054350" y="4130675"/>
          <p14:tracePt t="6740" x="3070225" y="4114800"/>
          <p14:tracePt t="6745" x="3094038" y="4083050"/>
          <p14:tracePt t="6749" x="3094038" y="4067175"/>
          <p14:tracePt t="6758" x="3101975" y="4035425"/>
          <p14:tracePt t="6761" x="3101975" y="3995738"/>
          <p14:tracePt t="6770" x="3086100" y="3930650"/>
          <p14:tracePt t="6781" x="3038475" y="3819525"/>
          <p14:tracePt t="6785" x="3030538" y="3795713"/>
          <p14:tracePt t="6791" x="2990850" y="3684588"/>
          <p14:tracePt t="6800" x="2974975" y="3613150"/>
          <p14:tracePt t="6803" x="2967038" y="3571875"/>
          <p14:tracePt t="6806" x="2957513" y="3516313"/>
          <p14:tracePt t="6808" x="2957513" y="3508375"/>
          <p14:tracePt t="6815" x="2957513" y="3444875"/>
          <p14:tracePt t="6826" x="2982913" y="3405188"/>
          <p14:tracePt t="6831" x="3006725" y="3373438"/>
          <p14:tracePt t="6834" x="3014663" y="3373438"/>
          <p14:tracePt t="6837" x="3030538" y="3357563"/>
          <p14:tracePt t="6846" x="3046413" y="3349625"/>
          <p14:tracePt t="6856" x="3054350" y="3341688"/>
          <p14:tracePt t="13507" x="2998788" y="3357563"/>
          <p14:tracePt t="13519" x="2830513" y="3413125"/>
          <p14:tracePt t="13527" x="2711450" y="3452813"/>
          <p14:tracePt t="13534" x="2671763" y="3460750"/>
          <p14:tracePt t="13559" x="2671763" y="3468688"/>
          <p14:tracePt t="13576" x="2671763" y="3524250"/>
          <p14:tracePt t="13589" x="2695575" y="3595688"/>
          <p14:tracePt t="13593" x="2703513" y="3621088"/>
          <p14:tracePt t="13596" x="2703513" y="3660775"/>
          <p14:tracePt t="13598" x="2703513" y="3676650"/>
          <p14:tracePt t="13599" x="2703513" y="3692525"/>
          <p14:tracePt t="13601" x="2703513" y="3700463"/>
          <p14:tracePt t="13602" x="2703513" y="3708400"/>
          <p14:tracePt t="13606" x="2703513" y="3732213"/>
          <p14:tracePt t="13607" x="2703513" y="3740150"/>
          <p14:tracePt t="13609" x="2695575" y="3763963"/>
          <p14:tracePt t="13619" x="2671763" y="3835400"/>
          <p14:tracePt t="13623" x="2640013" y="3890963"/>
          <p14:tracePt t="13626" x="2632075" y="3930650"/>
          <p14:tracePt t="13637" x="2606675" y="3987800"/>
          <p14:tracePt t="13641" x="2598738" y="4027488"/>
          <p14:tracePt t="13644" x="2582863" y="4043363"/>
          <p14:tracePt t="13653" x="2566988" y="4098925"/>
          <p14:tracePt t="13659" x="2559050" y="4170363"/>
          <p14:tracePt t="13669" x="2566988" y="4257675"/>
          <p14:tracePt t="13675" x="2590800" y="4322763"/>
          <p14:tracePt t="13680" x="2647950" y="4418013"/>
          <p14:tracePt t="13684" x="2719388" y="4489450"/>
          <p14:tracePt t="13686" x="2751138" y="4513263"/>
          <p14:tracePt t="13688" x="2774950" y="4529138"/>
          <p14:tracePt t="13690" x="2798763" y="4529138"/>
          <p14:tracePt t="13692" x="2822575" y="4545013"/>
          <p14:tracePt t="13694" x="2830513" y="4552950"/>
          <p14:tracePt t="13697" x="2862263" y="4560888"/>
          <p14:tracePt t="13700" x="2894013" y="4568825"/>
          <p14:tracePt t="13702" x="2909888" y="4576763"/>
          <p14:tracePt t="13705" x="2941638" y="4584700"/>
          <p14:tracePt t="13711" x="2941638" y="4592638"/>
          <p14:tracePt t="13716" x="2982913" y="4600575"/>
          <p14:tracePt t="13718" x="3006725" y="4600575"/>
          <p14:tracePt t="13720" x="3014663" y="4600575"/>
          <p14:tracePt t="13730" x="3022600" y="4608513"/>
          <p14:tracePt t="13762" x="3022600" y="4616450"/>
          <p14:tracePt t="13766" x="3030538" y="4624388"/>
          <p14:tracePt t="13770" x="3038475" y="4633913"/>
          <p14:tracePt t="13774" x="3046413" y="4657725"/>
          <p14:tracePt t="13778" x="3046413" y="4665663"/>
          <p14:tracePt t="13784" x="3062288" y="4681538"/>
          <p14:tracePt t="13789" x="3078163" y="4697413"/>
          <p14:tracePt t="13797" x="3109913" y="4729163"/>
          <p14:tracePt t="13803" x="3125788" y="4729163"/>
          <p14:tracePt t="13806" x="3133725" y="4729163"/>
          <p14:tracePt t="13809" x="3141663" y="4729163"/>
          <p14:tracePt t="13829" x="3133725" y="4713288"/>
          <p14:tracePt t="13833" x="3125788" y="4713288"/>
          <p14:tracePt t="13842" x="3086100" y="4673600"/>
          <p14:tracePt t="13846" x="3054350" y="4657725"/>
          <p14:tracePt t="13849" x="3046413" y="4649788"/>
          <p14:tracePt t="13859" x="2957513" y="4608513"/>
          <p14:tracePt t="13864" x="2933700" y="4600575"/>
          <p14:tracePt t="13871" x="2894013" y="4576763"/>
          <p14:tracePt t="13877" x="2870200" y="4568825"/>
          <p14:tracePt t="13881" x="2854325" y="4560888"/>
          <p14:tracePt t="13883" x="2846388" y="4552950"/>
          <p14:tracePt t="13885" x="2838450" y="4545013"/>
          <p14:tracePt t="13888" x="2822575" y="4537075"/>
          <p14:tracePt t="13891" x="2814638" y="4537075"/>
          <p14:tracePt t="13894" x="2806700" y="4521200"/>
          <p14:tracePt t="13903" x="2774950" y="4497388"/>
          <p14:tracePt t="13911" x="2743200" y="4481513"/>
          <p14:tracePt t="13914" x="2743200" y="4473575"/>
          <p14:tracePt t="13922" x="2711450" y="4457700"/>
          <p14:tracePt t="13929" x="2687638" y="4449763"/>
          <p14:tracePt t="13937" x="2671763" y="4441825"/>
          <p14:tracePt t="13944" x="2655888" y="4441825"/>
          <p14:tracePt t="13952" x="2632075" y="4425950"/>
          <p14:tracePt t="13963" x="2606675" y="4418013"/>
          <p14:tracePt t="13974" x="2590800" y="4418013"/>
          <p14:tracePt t="13981" x="2574925" y="4418013"/>
          <p14:tracePt t="13986" x="2566988" y="4425950"/>
          <p14:tracePt t="13994" x="2543175" y="4449763"/>
          <p14:tracePt t="14000" x="2527300" y="4473575"/>
          <p14:tracePt t="14010" x="2503488" y="4529138"/>
          <p14:tracePt t="14018" x="2503488" y="4576763"/>
          <p14:tracePt t="14024" x="2503488" y="4608513"/>
          <p14:tracePt t="14029" x="2503488" y="4665663"/>
          <p14:tracePt t="14034" x="2503488" y="4705350"/>
          <p14:tracePt t="14044" x="2535238" y="4752975"/>
          <p14:tracePt t="14050" x="2551113" y="4784725"/>
          <p14:tracePt t="14055" x="2574925" y="4808538"/>
          <p14:tracePt t="14059" x="2582863" y="4816475"/>
          <p14:tracePt t="14064" x="2606675" y="4840288"/>
          <p14:tracePt t="14067" x="2616200" y="4848225"/>
          <p14:tracePt t="14073" x="2640013" y="4864100"/>
          <p14:tracePt t="14077" x="2640013" y="4872038"/>
          <p14:tracePt t="14083" x="2655888" y="4887913"/>
          <p14:tracePt t="14091" x="2663825" y="4887913"/>
          <p14:tracePt t="14094" x="2671763" y="4887913"/>
          <p14:tracePt t="14104" x="2679700" y="4887913"/>
          <p14:tracePt t="14113" x="2687638" y="4887913"/>
          <p14:tracePt t="14127" x="2703513" y="4887913"/>
          <p14:tracePt t="14129" x="2711450" y="4887913"/>
          <p14:tracePt t="14137" x="2735263" y="4879975"/>
          <p14:tracePt t="14146" x="2759075" y="4864100"/>
          <p14:tracePt t="14153" x="2782888" y="4856163"/>
          <p14:tracePt t="14160" x="2806700" y="4832350"/>
          <p14:tracePt t="14165" x="2814638" y="4824413"/>
          <p14:tracePt t="14172" x="2854325" y="4800600"/>
          <p14:tracePt t="14178" x="2878138" y="4776788"/>
          <p14:tracePt t="14181" x="2886075" y="4768850"/>
          <p14:tracePt t="14189" x="2909888" y="4752975"/>
          <p14:tracePt t="14191" x="2917825" y="4745038"/>
          <p14:tracePt t="14196" x="2917825" y="4737100"/>
          <p14:tracePt t="14200" x="2933700" y="4729163"/>
          <p14:tracePt t="14205" x="2941638" y="4721225"/>
          <p14:tracePt t="14209" x="2949575" y="4713288"/>
          <p14:tracePt t="14218" x="2957513" y="4705350"/>
          <p14:tracePt t="14224" x="2974975" y="4697413"/>
          <p14:tracePt t="14231" x="2998788" y="4681538"/>
          <p14:tracePt t="14237" x="3022600" y="4673600"/>
          <p14:tracePt t="14242" x="3046413" y="4657725"/>
          <p14:tracePt t="14249" x="3078163" y="4641850"/>
          <p14:tracePt t="14255" x="3125788" y="4633913"/>
          <p14:tracePt t="14258" x="3157538" y="4633913"/>
          <p14:tracePt t="14261" x="3165475" y="4633913"/>
          <p14:tracePt t="14270" x="3228975" y="4616450"/>
          <p14:tracePt t="14274" x="3284538" y="4600575"/>
          <p14:tracePt t="14283" x="3413125" y="4576763"/>
          <p14:tracePt t="14286" x="3429000" y="4576763"/>
          <p14:tracePt t="14294" x="3524250" y="4552950"/>
          <p14:tracePt t="14297" x="3587750" y="4537075"/>
          <p14:tracePt t="14298" x="3595688" y="4537075"/>
          <p14:tracePt t="14307" x="3668713" y="4513263"/>
          <p14:tracePt t="14310" x="3708400" y="4513263"/>
          <p14:tracePt t="14320" x="3756025" y="4505325"/>
          <p14:tracePt t="14322" x="3771900" y="4497388"/>
          <p14:tracePt t="14331" x="3811588" y="4489450"/>
          <p14:tracePt t="14343" x="3843338" y="4489450"/>
          <p14:tracePt t="14349" x="3859213" y="4497388"/>
          <p14:tracePt t="14356" x="3890963" y="4513263"/>
          <p14:tracePt t="14366" x="3922713" y="4552950"/>
          <p14:tracePt t="14374" x="3962400" y="4576763"/>
          <p14:tracePt t="14380" x="3962400" y="4584700"/>
          <p14:tracePt t="14385" x="4002088" y="4624388"/>
          <p14:tracePt t="14390" x="4043363" y="4649788"/>
          <p14:tracePt t="14396" x="4067175" y="4673600"/>
          <p14:tracePt t="14404" x="4098925" y="4697413"/>
          <p14:tracePt t="14409" x="4106863" y="4705350"/>
          <p14:tracePt t="14415" x="4146550" y="4729163"/>
          <p14:tracePt t="14419" x="4162425" y="4745038"/>
          <p14:tracePt t="14429" x="4178300" y="4760913"/>
          <p14:tracePt t="14440" x="4186238" y="4760913"/>
          <p14:tracePt t="14497" x="4186238" y="4768850"/>
          <p14:tracePt t="14504" x="4210050" y="4792663"/>
          <p14:tracePt t="14509" x="4217988" y="4800600"/>
          <p14:tracePt t="14517" x="4241800" y="4824413"/>
          <p14:tracePt t="14525" x="4257675" y="4832350"/>
          <p14:tracePt t="14532" x="4281488" y="4856163"/>
          <p14:tracePt t="14539" x="4297363" y="4864100"/>
          <p14:tracePt t="14546" x="4313238" y="4864100"/>
          <p14:tracePt t="14553" x="4329113" y="4879975"/>
          <p14:tracePt t="14560" x="4344988" y="4895850"/>
          <p14:tracePt t="14567" x="4352925" y="4895850"/>
          <p14:tracePt t="14574" x="4362450" y="4911725"/>
          <p14:tracePt t="14581" x="4386263" y="4927600"/>
          <p14:tracePt t="14590" x="4402138" y="4943475"/>
          <p14:tracePt t="14594" x="4418013" y="4959350"/>
          <p14:tracePt t="14601" x="4441825" y="4976813"/>
          <p14:tracePt t="14611" x="4473575" y="4992688"/>
          <p14:tracePt t="14622" x="4521200" y="5008563"/>
          <p14:tracePt t="14630" x="4545013" y="5016500"/>
          <p14:tracePt t="14638" x="4576763" y="5024438"/>
          <p14:tracePt t="14648" x="4624388" y="5024438"/>
          <p14:tracePt t="14657" x="4679950" y="5024438"/>
          <p14:tracePt t="14666" x="4729163" y="5032375"/>
          <p14:tracePt t="14671" x="4768850" y="5032375"/>
          <p14:tracePt t="14677" x="4792663" y="5032375"/>
          <p14:tracePt t="14723" x="4800600" y="5032375"/>
          <p14:tracePt t="14739" x="4832350" y="5032375"/>
          <p14:tracePt t="14750" x="4848225" y="5016500"/>
          <p14:tracePt t="14771" x="4848225" y="5008563"/>
          <p14:tracePt t="14781" x="4856163" y="5008563"/>
          <p14:tracePt t="14793" x="4856163" y="5000625"/>
          <p14:tracePt t="14804" x="4864100" y="5000625"/>
          <p14:tracePt t="14809" x="4872038" y="5000625"/>
          <p14:tracePt t="14816" x="4895850" y="4984750"/>
          <p14:tracePt t="14824" x="4911725" y="4976813"/>
          <p14:tracePt t="14830" x="4927600" y="4967288"/>
          <p14:tracePt t="14834" x="4935538" y="4967288"/>
          <p14:tracePt t="14837" x="4943475" y="4967288"/>
          <p14:tracePt t="14841" x="4959350" y="4959350"/>
          <p14:tracePt t="14843" x="4967288" y="4959350"/>
          <p14:tracePt t="14845" x="4975225" y="4959350"/>
          <p14:tracePt t="14848" x="4983163" y="4959350"/>
          <p14:tracePt t="14851" x="4999038" y="4951413"/>
          <p14:tracePt t="14855" x="5014913" y="4951413"/>
          <p14:tracePt t="14862" x="5046663" y="4943475"/>
          <p14:tracePt t="14867" x="5080000" y="4943475"/>
          <p14:tracePt t="14869" x="5087938" y="4943475"/>
          <p14:tracePt t="14875" x="5111750" y="4943475"/>
          <p14:tracePt t="14879" x="5127625" y="4943475"/>
          <p14:tracePt t="14887" x="5135563" y="4951413"/>
          <p14:tracePt t="14892" x="5143500" y="4951413"/>
          <p14:tracePt t="14913" x="5151438" y="4951413"/>
          <p14:tracePt t="14931" x="5159375" y="4951413"/>
          <p14:tracePt t="15141" x="5151438" y="4951413"/>
          <p14:tracePt t="15148" x="5135563" y="4927600"/>
          <p14:tracePt t="15157" x="5119688" y="4903788"/>
          <p14:tracePt t="15165" x="5111750" y="4879975"/>
          <p14:tracePt t="15173" x="5095875" y="4856163"/>
          <p14:tracePt t="15179" x="5080000" y="4832350"/>
          <p14:tracePt t="15191" x="5072063" y="4808538"/>
          <p14:tracePt t="15200" x="5038725" y="4768850"/>
          <p14:tracePt t="15204" x="5030788" y="4760913"/>
          <p14:tracePt t="15208" x="5022850" y="4752975"/>
          <p14:tracePt t="15214" x="5014913" y="4745038"/>
          <p14:tracePt t="15218" x="5014913" y="4737100"/>
          <p14:tracePt t="15222" x="5006975" y="4729163"/>
          <p14:tracePt t="15230" x="4999038" y="4721225"/>
          <p14:tracePt t="15236" x="4991100" y="4721225"/>
          <p14:tracePt t="15239" x="4983163" y="4721225"/>
          <p14:tracePt t="15246" x="4983163" y="4713288"/>
          <p14:tracePt t="15256" x="4975225" y="4713288"/>
          <p14:tracePt t="15264" x="4967288" y="4705350"/>
          <p14:tracePt t="15266" x="4967288" y="4697413"/>
          <p14:tracePt t="15273" x="4959350" y="4697413"/>
          <p14:tracePt t="15282" x="4951413" y="4689475"/>
          <p14:tracePt t="15289" x="4951413" y="4681538"/>
          <p14:tracePt t="15291" x="4951413" y="4673600"/>
          <p14:tracePt t="15298" x="4943475" y="4665663"/>
          <p14:tracePt t="15301" x="4943475" y="4657725"/>
          <p14:tracePt t="15308" x="4943475" y="4649788"/>
          <p14:tracePt t="15320" x="4935538" y="4641850"/>
          <p14:tracePt t="15330" x="4935538" y="4624388"/>
          <p14:tracePt t="15342" x="4935538" y="4616450"/>
          <p14:tracePt t="15354" x="4935538" y="4608513"/>
          <p14:tracePt t="15362" x="4927600" y="4608513"/>
          <p14:tracePt t="15367" x="4927600" y="4600575"/>
          <p14:tracePt t="15370" x="4927600" y="4592638"/>
          <p14:tracePt t="15379" x="4927600" y="4584700"/>
          <p14:tracePt t="15391" x="4927600" y="4576763"/>
          <p14:tracePt t="15400" x="4927600" y="4552950"/>
          <p14:tracePt t="15404" x="4927600" y="4545013"/>
          <p14:tracePt t="15410" x="4927600" y="4521200"/>
          <p14:tracePt t="15415" x="4927600" y="4497388"/>
          <p14:tracePt t="15419" x="4927600" y="4481513"/>
          <p14:tracePt t="15423" x="4927600" y="4465638"/>
          <p14:tracePt t="15426" x="4927600" y="4441825"/>
          <p14:tracePt t="15433" x="4927600" y="4402138"/>
          <p14:tracePt t="15438" x="4911725" y="4370388"/>
          <p14:tracePt t="15440" x="4903788" y="4362450"/>
          <p14:tracePt t="15448" x="4879975" y="4322763"/>
          <p14:tracePt t="15451" x="4864100" y="4298950"/>
          <p14:tracePt t="15461" x="4824413" y="4257675"/>
          <p14:tracePt t="15465" x="4792663" y="4233863"/>
          <p14:tracePt t="15470" x="4745038" y="4210050"/>
          <p14:tracePt t="15472" x="4729163" y="4194175"/>
          <p14:tracePt t="15475" x="4687888" y="4178300"/>
          <p14:tracePt t="15486" x="4600575" y="4146550"/>
          <p14:tracePt t="15490" x="4568825" y="4130675"/>
          <p14:tracePt t="15492" x="4505325" y="4106863"/>
          <p14:tracePt t="15494" x="4497388" y="4106863"/>
          <p14:tracePt t="15502" x="4394200" y="4067175"/>
          <p14:tracePt t="15508" x="4289425" y="4027488"/>
          <p14:tracePt t="15511" x="4273550" y="4011613"/>
          <p14:tracePt t="15514" x="4186238" y="3987800"/>
          <p14:tracePt t="15524" x="4083050" y="3956050"/>
          <p14:tracePt t="15529" x="3994150" y="3922713"/>
          <p14:tracePt t="15531" x="3954463" y="3906838"/>
          <p14:tracePt t="15534" x="3922713" y="3898900"/>
          <p14:tracePt t="15545" x="3851275" y="3859213"/>
          <p14:tracePt t="15547" x="3819525" y="3851275"/>
          <p14:tracePt t="15549" x="3803650" y="3835400"/>
          <p14:tracePt t="15551" x="3771900" y="3819525"/>
          <p14:tracePt t="15553" x="3763963" y="3819525"/>
          <p14:tracePt t="15555" x="3756025" y="3819525"/>
          <p14:tracePt t="15565" x="3700463" y="3787775"/>
          <p14:tracePt t="15568" x="3684588" y="3787775"/>
          <p14:tracePt t="15571" x="3676650" y="3787775"/>
          <p14:tracePt t="15581" x="3651250" y="3779838"/>
          <p14:tracePt t="15610" x="3651250" y="3787775"/>
          <p14:tracePt t="15614" x="3643313" y="3819525"/>
          <p14:tracePt t="15620" x="3643313" y="3851275"/>
          <p14:tracePt t="15627" x="3635375" y="3890963"/>
          <p14:tracePt t="15630" x="3635375" y="3898900"/>
          <p14:tracePt t="15637" x="3627438" y="3930650"/>
          <p14:tracePt t="15646" x="3627438" y="3971925"/>
          <p14:tracePt t="15649" x="3627438" y="3987800"/>
          <p14:tracePt t="15658" x="3619500" y="4019550"/>
          <p14:tracePt t="15668" x="3611563" y="4035425"/>
          <p14:tracePt t="15673" x="3603625" y="4059238"/>
          <p14:tracePt t="15679" x="3603625" y="4067175"/>
          <p14:tracePt t="15688" x="3611563" y="4090988"/>
          <p14:tracePt t="15692" x="3611563" y="4106863"/>
          <p14:tracePt t="15697" x="3611563" y="4114800"/>
          <p14:tracePt t="15703" x="3619500" y="4154488"/>
          <p14:tracePt t="15713" x="3651250" y="4202113"/>
          <p14:tracePt t="15718" x="3651250" y="4233863"/>
          <p14:tracePt t="15721" x="3660775" y="4241800"/>
          <p14:tracePt t="15729" x="3668713" y="4273550"/>
          <p14:tracePt t="15738" x="3668713" y="4281488"/>
          <p14:tracePt t="15742" x="3684588" y="4298950"/>
          <p14:tracePt t="15751" x="3692525" y="4314825"/>
          <p14:tracePt t="15760" x="3692525" y="4322763"/>
          <p14:tracePt t="15763" x="3700463" y="4330700"/>
          <p14:tracePt t="15771" x="3708400" y="4338638"/>
          <p14:tracePt t="15777" x="3716338" y="4338638"/>
          <p14:tracePt t="15780" x="3724275" y="4346575"/>
          <p14:tracePt t="15785" x="3732213" y="4346575"/>
          <p14:tracePt t="15792" x="3748088" y="4346575"/>
          <p14:tracePt t="15796" x="3756025" y="4346575"/>
          <p14:tracePt t="15805" x="3763963" y="4354513"/>
          <p14:tracePt t="15818" x="3771900" y="4354513"/>
          <p14:tracePt t="15825" x="3779838" y="4354513"/>
          <p14:tracePt t="15831" x="3787775" y="4362450"/>
          <p14:tracePt t="15848" x="3795713" y="4362450"/>
          <p14:tracePt t="15901" x="3787775" y="4362450"/>
          <p14:tracePt t="15907" x="3779838" y="4370388"/>
          <p14:tracePt t="15957" x="3771900" y="4370388"/>
          <p14:tracePt t="21190" x="3779838" y="4370388"/>
          <p14:tracePt t="21211" x="4122738" y="4529138"/>
          <p14:tracePt t="21225" x="4321175" y="4633913"/>
          <p14:tracePt t="21235" x="4378325" y="4689475"/>
          <p14:tracePt t="21245" x="4410075" y="4737100"/>
          <p14:tracePt t="21257" x="4425950" y="4768850"/>
          <p14:tracePt t="21265" x="4449763" y="4808538"/>
          <p14:tracePt t="21273" x="4505325" y="4848225"/>
          <p14:tracePt t="21278" x="4529138" y="4864100"/>
          <p14:tracePt t="21282" x="4568825" y="4879975"/>
          <p14:tracePt t="21284" x="4592638" y="4887913"/>
          <p14:tracePt t="21284" x="4608513" y="4887913"/>
          <p14:tracePt t="21286" x="4616450" y="4895850"/>
          <p14:tracePt t="21288" x="4632325" y="4903788"/>
          <p14:tracePt t="21289" x="4664075" y="4911725"/>
          <p14:tracePt t="21291" x="4672013" y="4911725"/>
          <p14:tracePt t="21292" x="4687888" y="4919663"/>
          <p14:tracePt t="21293" x="4713288" y="4919663"/>
          <p14:tracePt t="21296" x="4745038" y="4919663"/>
          <p14:tracePt t="21299" x="4760913" y="4919663"/>
          <p14:tracePt t="21303" x="4800600" y="4927600"/>
          <p14:tracePt t="21309" x="4895850" y="4927600"/>
          <p14:tracePt t="21318" x="4991100" y="4919663"/>
          <p14:tracePt t="21321" x="5038725" y="4903788"/>
          <p14:tracePt t="21330" x="5119688" y="4872038"/>
          <p14:tracePt t="21336" x="5111750" y="4872038"/>
          <p14:tracePt t="21341" x="5207000" y="4816475"/>
          <p14:tracePt t="21344" x="5214938" y="4808538"/>
          <p14:tracePt t="21353" x="5238750" y="4784725"/>
          <p14:tracePt t="21355" x="5278438" y="4760913"/>
          <p14:tracePt t="21365" x="5318125" y="4721225"/>
          <p14:tracePt t="21369" x="5373688" y="4689475"/>
          <p14:tracePt t="21374" x="5397500" y="4665663"/>
          <p14:tracePt t="21379" x="5430838" y="4641850"/>
          <p14:tracePt t="21381" x="5430838" y="4633913"/>
          <p14:tracePt t="21391" x="5478463" y="4592638"/>
          <p14:tracePt t="21394" x="5486400" y="4576763"/>
          <p14:tracePt t="21395" x="5494338" y="4568825"/>
          <p14:tracePt t="21397" x="5494338" y="4560888"/>
          <p14:tracePt t="21400" x="5494338" y="4552950"/>
          <p14:tracePt t="21408" x="5510213" y="4513263"/>
          <p14:tracePt t="21412" x="5510213" y="4497388"/>
          <p14:tracePt t="21414" x="5510213" y="4489450"/>
          <p14:tracePt t="21422" x="5502275" y="4457700"/>
          <p14:tracePt t="21432" x="5470525" y="4410075"/>
          <p14:tracePt t="21440" x="5422900" y="4378325"/>
          <p14:tracePt t="21445" x="5422900" y="4370388"/>
          <p14:tracePt t="21449" x="5365750" y="4330700"/>
          <p14:tracePt t="21458" x="5326063" y="4273550"/>
          <p14:tracePt t="21465" x="5286375" y="4217988"/>
          <p14:tracePt t="21469" x="5262563" y="4194175"/>
          <p14:tracePt t="21471" x="5262563" y="4170363"/>
          <p14:tracePt t="21482" x="5222875" y="4067175"/>
          <p14:tracePt t="21486" x="5214938" y="4003675"/>
          <p14:tracePt t="21497" x="5199063" y="3914775"/>
          <p14:tracePt t="21500" x="5191125" y="3851275"/>
          <p14:tracePt t="21504" x="5191125" y="3803650"/>
          <p14:tracePt t="21506" x="5191125" y="3787775"/>
          <p14:tracePt t="21515" x="5175250" y="3708400"/>
          <p14:tracePt t="21518" x="5175250" y="3692525"/>
          <p14:tracePt t="21525" x="5175250" y="3652838"/>
          <p14:tracePt t="21529" x="5167313" y="3621088"/>
          <p14:tracePt t="21538" x="5167313" y="3579813"/>
          <p14:tracePt t="21547" x="5167313" y="3563938"/>
          <p14:tracePt t="21551" x="5159375" y="3556000"/>
          <p14:tracePt t="21553" x="5151438" y="3556000"/>
          <p14:tracePt t="21560" x="5143500" y="3548063"/>
          <p14:tracePt t="21591" x="5135563" y="3548063"/>
          <p14:tracePt t="21597" x="5111750" y="3556000"/>
          <p14:tracePt t="21601" x="5087938" y="3571875"/>
          <p14:tracePt t="21604" x="5080000" y="3571875"/>
          <p14:tracePt t="21606" x="5072063" y="3579813"/>
          <p14:tracePt t="21612" x="5046663" y="3605213"/>
          <p14:tracePt t="21616" x="5038725" y="3605213"/>
          <p14:tracePt t="21620" x="5014913" y="3621088"/>
          <p14:tracePt t="21621" x="5006975" y="3629025"/>
          <p14:tracePt t="21623" x="4999038" y="3636963"/>
          <p14:tracePt t="21624" x="4991100" y="3644900"/>
          <p14:tracePt t="21627" x="4983163" y="3652838"/>
          <p14:tracePt t="21629" x="4975225" y="3652838"/>
          <p14:tracePt t="21637" x="4959350" y="3668713"/>
          <p14:tracePt t="21640" x="4943475" y="3676650"/>
          <p14:tracePt t="21642" x="4943475" y="3684588"/>
          <p14:tracePt t="21646" x="4935538" y="3692525"/>
          <p14:tracePt t="21648" x="4927600" y="3692525"/>
          <p14:tracePt t="21659" x="4903788" y="3708400"/>
          <p14:tracePt t="21663" x="4872038" y="3732213"/>
          <p14:tracePt t="21668" x="4856163" y="3748088"/>
          <p14:tracePt t="21673" x="4848225" y="3756025"/>
          <p14:tracePt t="21679" x="4784725" y="3795713"/>
          <p14:tracePt t="21684" x="4745038" y="3827463"/>
          <p14:tracePt t="21687" x="4705350" y="3851275"/>
          <p14:tracePt t="21692" x="4672013" y="3875088"/>
          <p14:tracePt t="21694" x="4640263" y="3890963"/>
          <p14:tracePt t="21696" x="4632325" y="3890963"/>
          <p14:tracePt t="21706" x="4537075" y="3938588"/>
          <p14:tracePt t="21710" x="4505325" y="3948113"/>
          <p14:tracePt t="21712" x="4489450" y="3956050"/>
          <p14:tracePt t="21721" x="4449763" y="3971925"/>
          <p14:tracePt t="21723" x="4441825" y="3979863"/>
          <p14:tracePt t="21726" x="4410075" y="3979863"/>
          <p14:tracePt t="21728" x="4402138" y="3979863"/>
          <p14:tracePt t="21730" x="4394200" y="3987800"/>
          <p14:tracePt t="21738" x="4370388" y="3987800"/>
          <p14:tracePt t="21741" x="4362450" y="3987800"/>
          <p14:tracePt t="21749" x="4337050" y="3987800"/>
          <p14:tracePt t="21760" x="4321175" y="3979863"/>
          <p14:tracePt t="21764" x="4305300" y="3963988"/>
          <p14:tracePt t="21772" x="4289425" y="3956050"/>
          <p14:tracePt t="21778" x="4281488" y="3938588"/>
          <p14:tracePt t="21784" x="4265613" y="3922713"/>
          <p14:tracePt t="21791" x="4265613" y="3914775"/>
          <p14:tracePt t="21797" x="4257675" y="3906838"/>
          <p14:tracePt t="21803" x="4241800" y="3898900"/>
          <p14:tracePt t="21810" x="4233863" y="3883025"/>
          <p14:tracePt t="21814" x="4225925" y="3883025"/>
          <p14:tracePt t="21820" x="4217988" y="3883025"/>
          <p14:tracePt t="21827" x="4210050" y="3875088"/>
          <p14:tracePt t="21830" x="4202113" y="3875088"/>
          <p14:tracePt t="21836" x="4194175" y="3867150"/>
          <p14:tracePt t="21844" x="4186238" y="3859213"/>
          <p14:tracePt t="21852" x="4178300" y="3859213"/>
          <p14:tracePt t="21886" x="4186238" y="3859213"/>
          <p14:tracePt t="21900" x="4186238" y="3867150"/>
          <p14:tracePt t="21906" x="4194175" y="3883025"/>
          <p14:tracePt t="21910" x="4202113" y="3890963"/>
          <p14:tracePt t="21913" x="4210050" y="3906838"/>
          <p14:tracePt t="21924" x="4241800" y="3948113"/>
          <p14:tracePt t="21929" x="4249738" y="3963988"/>
          <p14:tracePt t="21931" x="4257675" y="3971925"/>
          <p14:tracePt t="21935" x="4257675" y="3979863"/>
          <p14:tracePt t="21941" x="4273550" y="4003675"/>
          <p14:tracePt t="21943" x="4281488" y="4019550"/>
          <p14:tracePt t="21949" x="4289425" y="4043363"/>
          <p14:tracePt t="21964" x="4313238" y="4090988"/>
          <p14:tracePt t="21969" x="4352925" y="4146550"/>
          <p14:tracePt t="21980" x="4386263" y="4210050"/>
          <p14:tracePt t="21989" x="4425950" y="4265613"/>
          <p14:tracePt t="21994" x="4433888" y="4273550"/>
          <p14:tracePt t="21999" x="4473575" y="4338638"/>
          <p14:tracePt t="22008" x="4513263" y="4394200"/>
          <p14:tracePt t="22017" x="4545013" y="4425950"/>
          <p14:tracePt t="22020" x="4552950" y="4425950"/>
          <p14:tracePt t="22027" x="4552950" y="4433888"/>
          <p14:tracePt t="22030" x="4560888" y="4433888"/>
          <p14:tracePt t="22123" x="4552950" y="4433888"/>
          <p14:tracePt t="22129" x="4545013" y="4433888"/>
          <p14:tracePt t="22136" x="4545013" y="4425950"/>
          <p14:tracePt t="22141" x="4529138" y="4425950"/>
          <p14:tracePt t="22157" x="4505325" y="4402138"/>
          <p14:tracePt t="22167" x="4473575" y="4378325"/>
          <p14:tracePt t="22178" x="4449763" y="4346575"/>
          <p14:tracePt t="22189" x="4433888" y="4306888"/>
          <p14:tracePt t="22197" x="4418013" y="4281488"/>
          <p14:tracePt t="22204" x="4402138" y="4257675"/>
          <p14:tracePt t="22214" x="4378325" y="4217988"/>
          <p14:tracePt t="22221" x="4378325" y="4210050"/>
          <p14:tracePt t="22228" x="4362450" y="4194175"/>
          <p14:tracePt t="22234" x="4352925" y="4186238"/>
          <p14:tracePt t="22241" x="4344988" y="4186238"/>
          <p14:tracePt t="22262" x="4344988" y="4178300"/>
          <p14:tracePt t="22467" x="4344988" y="4170363"/>
          <p14:tracePt t="22475" x="4337050" y="4162425"/>
          <p14:tracePt t="22483" x="4329113" y="4154488"/>
          <p14:tracePt t="22492" x="4313238" y="4146550"/>
          <p14:tracePt t="22505" x="4305300" y="4130675"/>
          <p14:tracePt t="22513" x="4281488" y="4114800"/>
          <p14:tracePt t="22525" x="4265613" y="4090988"/>
          <p14:tracePt t="22530" x="4249738" y="4083050"/>
          <p14:tracePt t="22536" x="4241800" y="4075113"/>
          <p14:tracePt t="22543" x="4241800" y="4067175"/>
          <p14:tracePt t="22545" x="4233863" y="4067175"/>
          <p14:tracePt t="22556" x="4233863" y="4059238"/>
          <p14:tracePt t="22601" x="4233863" y="4067175"/>
          <p14:tracePt t="22606" x="4241800" y="4083050"/>
          <p14:tracePt t="22609" x="4249738" y="4106863"/>
          <p14:tracePt t="22610" x="4257675" y="4122738"/>
          <p14:tracePt t="22620" x="4281488" y="4170363"/>
          <p14:tracePt t="22624" x="4313238" y="4210050"/>
          <p14:tracePt t="22627" x="4321175" y="4257675"/>
          <p14:tracePt t="22629" x="4344988" y="4273550"/>
          <p14:tracePt t="22640" x="4378325" y="4378325"/>
          <p14:tracePt t="22643" x="4386263" y="4410075"/>
          <p14:tracePt t="22646" x="4394200" y="4457700"/>
          <p14:tracePt t="22656" x="4418013" y="4552950"/>
          <p14:tracePt t="22661" x="4418013" y="4665663"/>
          <p14:tracePt t="22664" x="4425950" y="4681538"/>
          <p14:tracePt t="22674" x="4449763" y="4848225"/>
          <p14:tracePt t="22681" x="4465638" y="4959350"/>
          <p14:tracePt t="22685" x="4489450" y="5119688"/>
          <p14:tracePt t="22691" x="4552950" y="5286375"/>
          <p14:tracePt t="22695" x="4560888" y="5383213"/>
          <p14:tracePt t="22699" x="4592638" y="5446713"/>
          <p14:tracePt t="22703" x="4624388" y="5526088"/>
          <p14:tracePt t="22705" x="4656138" y="5613400"/>
          <p14:tracePt t="22715" x="4705350" y="5741988"/>
          <p14:tracePt t="22719" x="4729163" y="5789613"/>
          <p14:tracePt t="22721" x="4776788" y="5868988"/>
          <p14:tracePt t="22723" x="4784725" y="5876925"/>
          <p14:tracePt t="22725" x="4784725" y="5900738"/>
          <p14:tracePt t="22730" x="4792663" y="5916613"/>
          <p14:tracePt t="22733" x="4848225" y="5972175"/>
          <p14:tracePt t="22738" x="4864100" y="5995988"/>
          <p14:tracePt t="22743" x="4887913" y="6013450"/>
          <p14:tracePt t="22746" x="4887913" y="6021388"/>
          <p14:tracePt t="22760" x="4895850" y="6021388"/>
          <p14:tracePt t="22776" x="4903788" y="6021388"/>
          <p14:tracePt t="22779" x="4911725" y="6021388"/>
          <p14:tracePt t="22789" x="4911725" y="5995988"/>
          <p14:tracePt t="22794" x="4911725" y="5988050"/>
          <p14:tracePt t="22803" x="4911725" y="5956300"/>
          <p14:tracePt t="22806" x="4911725" y="5948363"/>
          <p14:tracePt t="22809" x="4911725" y="5940425"/>
          <p14:tracePt t="22815" x="4919663" y="5932488"/>
          <p14:tracePt t="22819" x="4919663" y="5924550"/>
          <p14:tracePt t="22864" x="4919663" y="5932488"/>
          <p14:tracePt t="22872" x="4919663" y="5940425"/>
          <p14:tracePt t="22927" x="4919663" y="5932488"/>
          <p14:tracePt t="22933" x="4911725" y="5924550"/>
          <p14:tracePt t="22942" x="4895850" y="5908675"/>
          <p14:tracePt t="22955" x="4840288" y="5837238"/>
          <p14:tracePt t="22968" x="4776788" y="5749925"/>
          <p14:tracePt t="22975" x="4737100" y="5686425"/>
          <p14:tracePt t="22980" x="4721225" y="5637213"/>
          <p14:tracePt t="22986" x="4672013" y="5541963"/>
          <p14:tracePt t="22996" x="4608513" y="5351463"/>
          <p14:tracePt t="23007" x="4521200" y="5143500"/>
          <p14:tracePt t="23018" x="4441825" y="4927600"/>
          <p14:tracePt t="23029" x="4386263" y="4776788"/>
          <p14:tracePt t="23039" x="4352925" y="4673600"/>
          <p14:tracePt t="23047" x="4313238" y="4584700"/>
          <p14:tracePt t="23054" x="4297363" y="4505325"/>
          <p14:tracePt t="23062" x="4273550" y="4441825"/>
          <p14:tracePt t="23070" x="4265613" y="4378325"/>
          <p14:tracePt t="23077" x="4265613" y="4330700"/>
          <p14:tracePt t="23083" x="4265613" y="4306888"/>
          <p14:tracePt t="23087" x="4265613" y="4291013"/>
          <p14:tracePt t="23096" x="4265613" y="4257675"/>
          <p14:tracePt t="23101" x="4265613" y="4225925"/>
          <p14:tracePt t="23106" x="4265613" y="4210050"/>
          <p14:tracePt t="23109" x="4265613" y="4202113"/>
          <p14:tracePt t="23113" x="4265613" y="4194175"/>
          <p14:tracePt t="23118" x="4257675" y="4178300"/>
          <p14:tracePt t="23122" x="4257675" y="4170363"/>
          <p14:tracePt t="23128" x="4241800" y="4154488"/>
          <p14:tracePt t="23132" x="4241800" y="4146550"/>
          <p14:tracePt t="23136" x="4233863" y="4138613"/>
          <p14:tracePt t="23141" x="4233863" y="4130675"/>
          <p14:tracePt t="23145" x="4233863" y="4122738"/>
          <p14:tracePt t="23151" x="4225925" y="4114800"/>
          <p14:tracePt t="23157" x="4225925" y="4106863"/>
          <p14:tracePt t="23169" x="4202113" y="4083050"/>
          <p14:tracePt t="23174" x="4194175" y="4075113"/>
          <p14:tracePt t="23179" x="4194175" y="4067175"/>
          <p14:tracePt t="23190" x="4194175" y="4059238"/>
          <p14:tracePt t="23580" x="4194175" y="4067175"/>
          <p14:tracePt t="23587" x="4194175" y="4075113"/>
          <p14:tracePt t="23594" x="4202113" y="4083050"/>
          <p14:tracePt t="23598" x="4202113" y="4090988"/>
          <p14:tracePt t="23610" x="4210050" y="4098925"/>
          <p14:tracePt t="23613" x="4210050" y="4106863"/>
          <p14:tracePt t="23629" x="4217988" y="4130675"/>
          <p14:tracePt t="23638" x="4241800" y="4162425"/>
          <p14:tracePt t="23646" x="4249738" y="4170363"/>
          <p14:tracePt t="23652" x="4257675" y="4178300"/>
          <p14:tracePt t="23664" x="4265613" y="4186238"/>
          <p14:tracePt t="23678" x="4273550" y="4186238"/>
          <p14:tracePt t="23683" x="4281488" y="4186238"/>
          <p14:tracePt t="23686" x="4281488" y="4178300"/>
          <p14:tracePt t="23693" x="4289425" y="4178300"/>
          <p14:tracePt t="23981" x="4281488" y="4178300"/>
          <p14:tracePt t="23987" x="4273550" y="4178300"/>
          <p14:tracePt t="23993" x="4265613" y="4170363"/>
          <p14:tracePt t="24002" x="4257675" y="4170363"/>
          <p14:tracePt t="24017" x="4249738" y="4170363"/>
          <p14:tracePt t="24802" x="4257675" y="4170363"/>
          <p14:tracePt t="24812" x="4289425" y="4210050"/>
          <p14:tracePt t="24820" x="4313238" y="4241800"/>
          <p14:tracePt t="24832" x="4386263" y="4354513"/>
          <p14:tracePt t="24841" x="4418013" y="4418013"/>
          <p14:tracePt t="24854" x="4521200" y="4633913"/>
          <p14:tracePt t="24866" x="4616450" y="4848225"/>
          <p14:tracePt t="24880" x="4713288" y="5103813"/>
          <p14:tracePt t="24895" x="4800600" y="5343525"/>
          <p14:tracePt t="24908" x="4856163" y="5526088"/>
          <p14:tracePt t="24917" x="4887913" y="5589588"/>
          <p14:tracePt t="24929" x="4943475" y="5718175"/>
          <p14:tracePt t="24941" x="4983163" y="5781675"/>
          <p14:tracePt t="24949" x="4999038" y="5837238"/>
          <p14:tracePt t="24959" x="5014913" y="5868988"/>
          <p14:tracePt t="24966" x="5038725" y="5900738"/>
          <p14:tracePt t="24972" x="5046663" y="5916613"/>
          <p14:tracePt t="24975" x="5056188" y="5932488"/>
          <p14:tracePt t="24982" x="5056188" y="5940425"/>
          <p14:tracePt t="24989" x="5056188" y="5948363"/>
          <p14:tracePt t="25023" x="5056188" y="5956300"/>
          <p14:tracePt t="25027" x="5056188" y="5972175"/>
          <p14:tracePt t="25031" x="5056188" y="5980113"/>
          <p14:tracePt t="25034" x="5056188" y="5988050"/>
          <p14:tracePt t="25038" x="5046663" y="5995988"/>
          <p14:tracePt t="25043" x="5046663" y="6021388"/>
          <p14:tracePt t="25047" x="5046663" y="6037263"/>
          <p14:tracePt t="25057" x="5038725" y="6061075"/>
          <p14:tracePt t="25061" x="5038725" y="6069013"/>
          <p14:tracePt t="25067" x="5030788" y="6076950"/>
          <p14:tracePt t="25112" x="5030788" y="6069013"/>
          <p14:tracePt t="25119" x="5014913" y="6061075"/>
          <p14:tracePt t="25122" x="5006975" y="6053138"/>
          <p14:tracePt t="25129" x="4999038" y="6037263"/>
          <p14:tracePt t="25133" x="4991100" y="6029325"/>
          <p14:tracePt t="25136" x="4983163" y="6021388"/>
          <p14:tracePt t="25138" x="4975225" y="6013450"/>
          <p14:tracePt t="25147" x="4959350" y="5980113"/>
          <p14:tracePt t="25156" x="4919663" y="5940425"/>
          <p14:tracePt t="25162" x="4903788" y="5916613"/>
          <p14:tracePt t="25166" x="4895850" y="5908675"/>
          <p14:tracePt t="25170" x="4872038" y="5868988"/>
          <p14:tracePt t="25172" x="4864100" y="5853113"/>
          <p14:tracePt t="25174" x="4864100" y="5845175"/>
          <p14:tracePt t="25176" x="4848225" y="5829300"/>
          <p14:tracePt t="25179" x="4840288" y="5805488"/>
          <p14:tracePt t="25183" x="4832350" y="5797550"/>
          <p14:tracePt t="25185" x="4824413" y="5781675"/>
          <p14:tracePt t="25186" x="4816475" y="5773738"/>
          <p14:tracePt t="25188" x="4808538" y="5757863"/>
          <p14:tracePt t="25200" x="4776788" y="5702300"/>
          <p14:tracePt t="25202" x="4768850" y="5686425"/>
          <p14:tracePt t="25204" x="4768850" y="5662613"/>
          <p14:tracePt t="25207" x="4768850" y="5653088"/>
          <p14:tracePt t="25213" x="4760913" y="5613400"/>
          <p14:tracePt t="25217" x="4752975" y="5597525"/>
          <p14:tracePt t="25223" x="4729163" y="5534025"/>
          <p14:tracePt t="25233" x="4705350" y="5478463"/>
          <p14:tracePt t="25238" x="4695825" y="5430838"/>
          <p14:tracePt t="25241" x="4672013" y="5399088"/>
          <p14:tracePt t="25248" x="4664075" y="5343525"/>
          <p14:tracePt t="25250" x="4656138" y="5319713"/>
          <p14:tracePt t="25259" x="4624388" y="5246688"/>
          <p14:tracePt t="25263" x="4608513" y="5183188"/>
          <p14:tracePt t="25275" x="4576763" y="5064125"/>
          <p14:tracePt t="25281" x="4552950" y="5000625"/>
          <p14:tracePt t="25286" x="4552950" y="4959350"/>
          <p14:tracePt t="25288" x="4537075" y="4903788"/>
          <p14:tracePt t="25298" x="4521200" y="4832350"/>
          <p14:tracePt t="25301" x="4513263" y="4792663"/>
          <p14:tracePt t="25310" x="4513263" y="4721225"/>
          <p14:tracePt t="25319" x="4513263" y="4673600"/>
          <p14:tracePt t="25322" x="4513263" y="4649788"/>
          <p14:tracePt t="25325" x="4513263" y="4641850"/>
          <p14:tracePt t="25331" x="4521200" y="4616450"/>
          <p14:tracePt t="25335" x="4529138" y="4600575"/>
          <p14:tracePt t="25344" x="4537075" y="4584700"/>
          <p14:tracePt t="25352" x="4545013" y="4568825"/>
          <p14:tracePt t="25411" x="4552950" y="4568825"/>
          <p14:tracePt t="25415" x="4560888" y="4576763"/>
          <p14:tracePt t="25418" x="4568825" y="4584700"/>
          <p14:tracePt t="25419" x="4576763" y="4592638"/>
          <p14:tracePt t="25428" x="4600575" y="4624388"/>
          <p14:tracePt t="25432" x="4624388" y="4641850"/>
          <p14:tracePt t="25433" x="4632325" y="4657725"/>
          <p14:tracePt t="25434" x="4640263" y="4665663"/>
          <p14:tracePt t="25437" x="4648200" y="4681538"/>
          <p14:tracePt t="25447" x="4705350" y="4745038"/>
          <p14:tracePt t="25450" x="4713288" y="4768850"/>
          <p14:tracePt t="25452" x="4729163" y="4792663"/>
          <p14:tracePt t="25453" x="4737100" y="4800600"/>
          <p14:tracePt t="25464" x="4784725" y="4895850"/>
          <p14:tracePt t="25467" x="4808538" y="4935538"/>
          <p14:tracePt t="25469" x="4808538" y="4943475"/>
          <p14:tracePt t="25479" x="4872038" y="5040313"/>
          <p14:tracePt t="25484" x="4919663" y="5135563"/>
          <p14:tracePt t="25486" x="4919663" y="5143500"/>
          <p14:tracePt t="25494" x="4951413" y="5230813"/>
          <p14:tracePt t="25497" x="4983163" y="5294313"/>
          <p14:tracePt t="25499" x="4991100" y="5343525"/>
          <p14:tracePt t="25501" x="4991100" y="5367338"/>
          <p14:tracePt t="25503" x="4999038" y="5383213"/>
          <p14:tracePt t="25505" x="4999038" y="5414963"/>
          <p14:tracePt t="25514" x="5014913" y="5502275"/>
          <p14:tracePt t="25521" x="5030788" y="5557838"/>
          <p14:tracePt t="25526" x="5038725" y="5662613"/>
          <p14:tracePt t="25536" x="5056188" y="5734050"/>
          <p14:tracePt t="25540" x="5064125" y="5765800"/>
          <p14:tracePt t="25544" x="5064125" y="5773738"/>
          <p14:tracePt t="25547" x="5072063" y="5813425"/>
          <p14:tracePt t="25549" x="5072063" y="5829300"/>
          <p14:tracePt t="25551" x="5072063" y="5845175"/>
          <p14:tracePt t="25561" x="5080000" y="5876925"/>
          <p14:tracePt t="25563" x="5072063" y="5892800"/>
          <p14:tracePt t="25568" x="5072063" y="5900738"/>
          <p14:tracePt t="25571" x="5072063" y="5908675"/>
          <p14:tracePt t="25572" x="5072063" y="5916613"/>
          <p14:tracePt t="25582" x="5072063" y="5924550"/>
          <p14:tracePt t="25584" x="5072063" y="5932488"/>
          <p14:tracePt t="25592" x="5072063" y="5940425"/>
          <p14:tracePt t="25638" x="5064125" y="5932488"/>
          <p14:tracePt t="25642" x="5064125" y="5924550"/>
          <p14:tracePt t="25647" x="5056188" y="5916613"/>
          <p14:tracePt t="25655" x="5038725" y="5892800"/>
          <p14:tracePt t="25662" x="5014913" y="5868988"/>
          <p14:tracePt t="25669" x="4999038" y="5829300"/>
          <p14:tracePt t="25674" x="5014913" y="5789613"/>
          <p14:tracePt t="25679" x="4959350" y="5773738"/>
          <p14:tracePt t="25684" x="4919663" y="5757863"/>
          <p14:tracePt t="25687" x="4919663" y="5749925"/>
          <p14:tracePt t="25693" x="4903788" y="5702300"/>
          <p14:tracePt t="25698" x="4872038" y="5670550"/>
          <p14:tracePt t="25704" x="4856163" y="5621338"/>
          <p14:tracePt t="25709" x="4840288" y="5573713"/>
          <p14:tracePt t="25720" x="4832350" y="5470525"/>
          <p14:tracePt t="25724" x="4824413" y="5446713"/>
          <p14:tracePt t="25733" x="4800600" y="5335588"/>
          <p14:tracePt t="25736" x="4800600" y="5310188"/>
          <p14:tracePt t="25740" x="4792663" y="5270500"/>
          <p14:tracePt t="25743" x="4792663" y="5254625"/>
          <p14:tracePt t="25748" x="4776788" y="5191125"/>
          <p14:tracePt t="25753" x="4776788" y="5183188"/>
          <p14:tracePt t="25756" x="4768850" y="5127625"/>
          <p14:tracePt t="25759" x="4768850" y="5072063"/>
          <p14:tracePt t="25761" x="4760913" y="5040313"/>
          <p14:tracePt t="25762" x="4752975" y="5016500"/>
          <p14:tracePt t="25773" x="4745038" y="4927600"/>
          <p14:tracePt t="25778" x="4729163" y="4864100"/>
          <p14:tracePt t="25785" x="4721225" y="4816475"/>
          <p14:tracePt t="25788" x="4713288" y="4784725"/>
          <p14:tracePt t="25791" x="4705350" y="4768850"/>
          <p14:tracePt t="25795" x="4695825" y="4729163"/>
          <p14:tracePt t="25796" x="4687888" y="4697413"/>
          <p14:tracePt t="25799" x="4687888" y="4673600"/>
          <p14:tracePt t="25803" x="4679950" y="4649788"/>
          <p14:tracePt t="25805" x="4664075" y="4616450"/>
          <p14:tracePt t="25808" x="4664075" y="4600575"/>
          <p14:tracePt t="25810" x="4656138" y="4568825"/>
          <p14:tracePt t="25819" x="4648200" y="4505325"/>
          <p14:tracePt t="25826" x="4632325" y="4465638"/>
          <p14:tracePt t="25832" x="4616450" y="4402138"/>
          <p14:tracePt t="25835" x="4616450" y="4370388"/>
          <p14:tracePt t="25844" x="4600575" y="4314825"/>
          <p14:tracePt t="25852" x="4584700" y="4273550"/>
          <p14:tracePt t="25856" x="4584700" y="4241800"/>
          <p14:tracePt t="25862" x="4576763" y="4233863"/>
          <p14:tracePt t="25867" x="4576763" y="4217988"/>
          <p14:tracePt t="25877" x="4576763" y="4210050"/>
          <p14:tracePt t="25878" x="4568825" y="4210050"/>
          <p14:tracePt t="25882" x="4568825" y="4202113"/>
          <p14:tracePt t="25888" x="4560888" y="4202113"/>
          <p14:tracePt t="25901" x="4552950" y="4202113"/>
          <p14:tracePt t="26011" x="4552950" y="4217988"/>
          <p14:tracePt t="26016" x="4552950" y="4233863"/>
          <p14:tracePt t="26028" x="4560888" y="4291013"/>
          <p14:tracePt t="26042" x="4600575" y="4441825"/>
          <p14:tracePt t="26053" x="4687888" y="4624388"/>
          <p14:tracePt t="26065" x="4776788" y="4840288"/>
          <p14:tracePt t="26080" x="4919663" y="5119688"/>
          <p14:tracePt t="26090" x="4967288" y="5214938"/>
          <p14:tracePt t="26103" x="5246688" y="5359400"/>
          <p14:tracePt t="26117" x="5302250" y="5526088"/>
          <p14:tracePt t="26126" x="5326063" y="5597525"/>
          <p14:tracePt t="26136" x="5349875" y="5678488"/>
          <p14:tracePt t="26146" x="5365750" y="5741988"/>
          <p14:tracePt t="26157" x="5414963" y="5845175"/>
          <p14:tracePt t="26166" x="5414963" y="5868988"/>
          <p14:tracePt t="26172" x="5430838" y="5900738"/>
          <p14:tracePt t="26177" x="5430838" y="5924550"/>
          <p14:tracePt t="26182" x="5430838" y="5940425"/>
          <p14:tracePt t="26188" x="5438775" y="5956300"/>
          <p14:tracePt t="26192" x="5438775" y="5964238"/>
          <p14:tracePt t="26199" x="5438775" y="5980113"/>
          <p14:tracePt t="26210" x="5438775" y="6005513"/>
          <p14:tracePt t="26216" x="5438775" y="6029325"/>
          <p14:tracePt t="26228" x="5438775" y="6069013"/>
          <p14:tracePt t="26237" x="5438775" y="6100763"/>
          <p14:tracePt t="26245" x="5438775" y="6132513"/>
          <p14:tracePt t="26257" x="5430838" y="6164263"/>
          <p14:tracePt t="26263" x="5422900" y="6172200"/>
          <p14:tracePt t="26268" x="5407025" y="6180138"/>
          <p14:tracePt t="26286" x="5397500" y="6188075"/>
          <p14:tracePt t="26295" x="5389563" y="6188075"/>
          <p14:tracePt t="26317" x="5381625" y="6188075"/>
          <p14:tracePt t="26321" x="5365750" y="6196013"/>
          <p14:tracePt t="26334" x="5357813" y="6196013"/>
          <p14:tracePt t="26355" x="5349875" y="6196013"/>
          <p14:tracePt t="26359" x="5349875" y="6203950"/>
          <p14:tracePt t="26364" x="5341938" y="6203950"/>
          <p14:tracePt t="26505" x="5334000" y="6203950"/>
          <p14:tracePt t="26519" x="5326063" y="6203950"/>
          <p14:tracePt t="26532" x="5302250" y="6203950"/>
          <p14:tracePt t="26546" x="5294313" y="6203950"/>
          <p14:tracePt t="26885" x="5286375" y="6203950"/>
          <p14:tracePt t="26890" x="5270500" y="6203950"/>
          <p14:tracePt t="26896" x="5262563" y="6203950"/>
          <p14:tracePt t="26908" x="5254625" y="6211888"/>
          <p14:tracePt t="26913" x="5246688" y="6211888"/>
          <p14:tracePt t="26928" x="5238750" y="6227763"/>
          <p14:tracePt t="26933" x="5230813" y="6227763"/>
          <p14:tracePt t="26945" x="5222875" y="6227763"/>
          <p14:tracePt t="26951" x="5214938" y="6235700"/>
          <p14:tracePt t="26955" x="5199063" y="6235700"/>
          <p14:tracePt t="27006" x="5191125" y="6235700"/>
          <p14:tracePt t="27011" x="5183188" y="6235700"/>
          <p14:tracePt t="27013" x="5175250" y="6235700"/>
          <p14:tracePt t="27020" x="5167313" y="6235700"/>
          <p14:tracePt t="27025" x="5151438" y="6227763"/>
          <p14:tracePt t="27034" x="5135563" y="6219825"/>
          <p14:tracePt t="27038" x="5127625" y="6211888"/>
          <p14:tracePt t="27043" x="5119688" y="6211888"/>
          <p14:tracePt t="27052" x="5103813" y="6211888"/>
          <p14:tracePt t="27060" x="5103813" y="6203950"/>
          <p14:tracePt t="27070" x="5111750" y="6203950"/>
          <p14:tracePt t="27080" x="5143500" y="6188075"/>
          <p14:tracePt t="27088" x="5151438" y="6180138"/>
          <p14:tracePt t="27091" x="5159375" y="6180138"/>
          <p14:tracePt t="36380" x="5175250" y="6180138"/>
          <p14:tracePt t="36388" x="5191125" y="6172200"/>
          <p14:tracePt t="36395" x="5207000" y="6156325"/>
          <p14:tracePt t="36403" x="5246688" y="6116638"/>
          <p14:tracePt t="36410" x="5254625" y="6092825"/>
          <p14:tracePt t="36416" x="5254625" y="6076950"/>
          <p14:tracePt t="36427" x="5262563" y="6045200"/>
          <p14:tracePt t="36430" x="5270500" y="6045200"/>
          <p14:tracePt t="36443" x="5278438" y="6045200"/>
          <p14:tracePt t="36450" x="5278438" y="6037263"/>
          <p14:tracePt t="36468" x="5310188" y="5988050"/>
          <p14:tracePt t="36486" x="5565775" y="5734050"/>
          <p14:tracePt t="36498" x="6003925" y="5446713"/>
          <p14:tracePt t="36510" x="6299200" y="5302250"/>
          <p14:tracePt t="36518" x="6929438" y="5048250"/>
          <p14:tracePt t="36523" x="7112000" y="4976813"/>
          <p14:tracePt t="36529" x="7543800" y="4824413"/>
          <p14:tracePt t="36535" x="7781925" y="4768850"/>
          <p14:tracePt t="36537" x="7886700" y="4745038"/>
          <p14:tracePt t="36538" x="7918450" y="4745038"/>
          <p14:tracePt t="36539" x="7974013" y="4729163"/>
          <p14:tracePt t="36540" x="8005763" y="4721225"/>
          <p14:tracePt t="36542" x="8021638" y="4713288"/>
          <p14:tracePt t="36543" x="8077200" y="4697413"/>
          <p14:tracePt t="36545" x="8140700" y="4681538"/>
          <p14:tracePt t="36547" x="8180388" y="4665663"/>
          <p14:tracePt t="36550" x="8229600" y="4641850"/>
          <p14:tracePt t="36551" x="8261350" y="4633913"/>
          <p14:tracePt t="36553" x="8277225" y="4624388"/>
          <p14:tracePt t="36554" x="8364538" y="4592638"/>
          <p14:tracePt t="36556" x="8388350" y="4584700"/>
          <p14:tracePt t="36564" x="8580438" y="4529138"/>
          <p14:tracePt t="36570" x="8770938" y="4473575"/>
          <p14:tracePt t="36575" x="9026525" y="4425950"/>
          <p14:tracePt t="36580" x="9193213" y="4394200"/>
          <p14:tracePt t="36584" x="9234488" y="4386263"/>
          <p14:tracePt t="36589" x="9504363" y="4322763"/>
          <p14:tracePt t="36594" x="9704388" y="4273550"/>
          <p14:tracePt t="36600" x="9944100" y="4225925"/>
          <p14:tracePt t="36605" x="10118725" y="4178300"/>
          <p14:tracePt t="36612" x="10269538" y="4154488"/>
          <p14:tracePt t="36616" x="10334625" y="4130675"/>
          <p14:tracePt t="36619" x="10358438" y="4130675"/>
          <p14:tracePt t="36625" x="10406063" y="4122738"/>
          <p14:tracePt t="36628" x="10429875" y="4122738"/>
          <p14:tracePt t="36631" x="10437813" y="4114800"/>
          <p14:tracePt t="36637" x="10445750" y="4114800"/>
          <p14:tracePt t="36651" x="10461625" y="4114800"/>
          <p14:tracePt t="36654" x="10469563" y="4114800"/>
          <p14:tracePt t="36665" x="10493375" y="4114800"/>
          <p14:tracePt t="36669" x="10501313" y="4122738"/>
          <p14:tracePt t="36677" x="10517188" y="4130675"/>
          <p14:tracePt t="36687" x="10533063" y="4154488"/>
          <p14:tracePt t="36694" x="10556875" y="4162425"/>
          <p14:tracePt t="36697" x="10564813" y="4162425"/>
          <p14:tracePt t="36704" x="10596563" y="4162425"/>
          <p14:tracePt t="36709" x="10588625" y="4162425"/>
          <p14:tracePt t="36718" x="10620375" y="4154488"/>
          <p14:tracePt t="36727" x="10629900" y="4154488"/>
          <p14:tracePt t="36736" x="10620375" y="4162425"/>
          <p14:tracePt t="36748" x="10637838" y="4162425"/>
          <p14:tracePt t="36753" x="10661650" y="4162425"/>
          <p14:tracePt t="36761" x="10693400" y="4162425"/>
          <p14:tracePt t="36765" x="10709275" y="4162425"/>
          <p14:tracePt t="36771" x="10756900" y="4178300"/>
          <p14:tracePt t="36777" x="10764838" y="4178300"/>
          <p14:tracePt t="36780" x="10812463" y="4194175"/>
          <p14:tracePt t="36785" x="10899775" y="4210050"/>
          <p14:tracePt t="36795" x="10996613" y="4241800"/>
          <p14:tracePt t="36798" x="11060113" y="4257675"/>
          <p14:tracePt t="36807" x="11131550" y="4281488"/>
          <p14:tracePt t="36813" x="11147425" y="4291013"/>
          <p14:tracePt t="36850" x="11147425" y="4298950"/>
          <p14:tracePt t="36854" x="11139488" y="4298950"/>
          <p14:tracePt t="36857" x="11131550" y="4306888"/>
          <p14:tracePt t="36861" x="11123613" y="4314825"/>
          <p14:tracePt t="36867" x="11115675" y="4314825"/>
          <p14:tracePt t="36872" x="11091863" y="4314825"/>
          <p14:tracePt t="36879" x="11068050" y="4322763"/>
          <p14:tracePt t="36883" x="11060113" y="4322763"/>
          <p14:tracePt t="36893" x="11036300" y="4322763"/>
          <p14:tracePt t="36897" x="11028363" y="4330700"/>
          <p14:tracePt t="36905" x="11004550" y="4338638"/>
          <p14:tracePt t="36909" x="10996613" y="4346575"/>
          <p14:tracePt t="36917" x="10971213" y="4354513"/>
          <p14:tracePt t="36920" x="10963275" y="4354513"/>
          <p14:tracePt t="36926" x="10947400" y="4354513"/>
          <p14:tracePt t="36935" x="10923588" y="4362450"/>
          <p14:tracePt t="36946" x="10899775" y="4362450"/>
          <p14:tracePt t="36949" x="10883900" y="4362450"/>
          <p14:tracePt t="36959" x="10860088" y="4370388"/>
          <p14:tracePt t="36967" x="10836275" y="4370388"/>
          <p14:tracePt t="36973" x="10812463" y="4370388"/>
          <p14:tracePt t="36981" x="10788650" y="4378325"/>
          <p14:tracePt t="36986" x="10780713" y="4378325"/>
          <p14:tracePt t="36993" x="10748963" y="4394200"/>
          <p14:tracePt t="36998" x="10709275" y="4402138"/>
          <p14:tracePt t="37001" x="10701338" y="4402138"/>
          <p14:tracePt t="37009" x="10645775" y="4410075"/>
          <p14:tracePt t="37015" x="10588625" y="4433888"/>
          <p14:tracePt t="37020" x="10556875" y="4449763"/>
          <p14:tracePt t="37032" x="10461625" y="4497388"/>
          <p14:tracePt t="37035" x="10429875" y="4521200"/>
          <p14:tracePt t="37036" x="10421938" y="4529138"/>
          <p14:tracePt t="37047" x="10342563" y="4576763"/>
          <p14:tracePt t="37054" x="10334625" y="4584700"/>
          <p14:tracePt t="37059" x="10229850" y="4641850"/>
          <p14:tracePt t="37065" x="10166350" y="4689475"/>
          <p14:tracePt t="37071" x="10126663" y="4729163"/>
          <p14:tracePt t="37075" x="10094913" y="4752975"/>
          <p14:tracePt t="37077" x="10086975" y="4760913"/>
          <p14:tracePt t="37081" x="10071100" y="4776788"/>
          <p14:tracePt t="37087" x="10031413" y="4824413"/>
          <p14:tracePt t="37092" x="9999663" y="4864100"/>
          <p14:tracePt t="37097" x="9959975" y="4903788"/>
          <p14:tracePt t="37100" x="9944100" y="4927600"/>
          <p14:tracePt t="37107" x="9894888" y="4976813"/>
          <p14:tracePt t="37113" x="9831388" y="5064125"/>
          <p14:tracePt t="37116" x="9823450" y="5080000"/>
          <p14:tracePt t="37126" x="9728200" y="5214938"/>
          <p14:tracePt t="37136" x="9688513" y="5310188"/>
          <p14:tracePt t="37140" x="9648825" y="5407025"/>
          <p14:tracePt t="37152" x="9567863" y="5597525"/>
          <p14:tracePt t="37158" x="9559925" y="5621338"/>
          <p14:tracePt t="37166" x="9480550" y="5781675"/>
          <p14:tracePt t="37173" x="9440863" y="5956300"/>
          <p14:tracePt t="37177" x="9409113" y="6029325"/>
          <p14:tracePt t="37180" x="9361488" y="6172200"/>
          <p14:tracePt t="37195" x="9361488" y="6396038"/>
          <p14:tracePt t="37202" x="9353550" y="6562725"/>
          <p14:tracePt t="37205" x="9353550" y="6570663"/>
          <p14:tracePt t="37213" x="9353550" y="6673850"/>
          <p14:tracePt t="37216" x="9353550" y="6715125"/>
          <p14:tracePt t="37218" x="9361488" y="6762750"/>
          <p14:tracePt t="37220" x="9377363" y="6810375"/>
          <p14:tracePt t="37407" x="7240588" y="6626225"/>
          <p14:tracePt t="37421" x="6626225" y="6459538"/>
          <p14:tracePt t="37433" x="6283325" y="6338888"/>
          <p14:tracePt t="37442" x="6059488" y="6267450"/>
          <p14:tracePt t="37452" x="5884863" y="6196013"/>
          <p14:tracePt t="37459" x="5837238" y="6172200"/>
          <p14:tracePt t="37467" x="5797550" y="6156325"/>
          <p14:tracePt t="37478" x="5805488" y="6140450"/>
          <p14:tracePt t="37494" x="5789613" y="6156325"/>
          <p14:tracePt t="37517" x="5805488" y="6180138"/>
          <p14:tracePt t="37529" x="5837238" y="6251575"/>
          <p14:tracePt t="37540" x="5932488" y="6396038"/>
          <p14:tracePt t="37552" x="6091238" y="6562725"/>
          <p14:tracePt t="37561" x="6243638" y="6699250"/>
          <p14:tracePt t="37566" x="6267450" y="6746875"/>
          <p14:tracePt t="37570" x="6370638" y="6810375"/>
          <p14:tracePt t="37572" x="6434138" y="6842125"/>
          <p14:tracePt t="37573" x="6451600" y="6850063"/>
          <p14:tracePt t="37677" x="9201150" y="6570663"/>
          <p14:tracePt t="37681" x="9290050" y="6435725"/>
          <p14:tracePt t="37689" x="9321800" y="6299200"/>
          <p14:tracePt t="37691" x="9353550" y="6172200"/>
          <p14:tracePt t="37693" x="9361488" y="6108700"/>
          <p14:tracePt t="37694" x="9369425" y="6076950"/>
          <p14:tracePt t="37698" x="9369425" y="5988050"/>
          <p14:tracePt t="37704" x="9369425" y="5805488"/>
          <p14:tracePt t="37708" x="9345613" y="5597525"/>
          <p14:tracePt t="37713" x="9329738" y="5470525"/>
          <p14:tracePt t="37717" x="9274175" y="5310188"/>
          <p14:tracePt t="37725" x="9169400" y="5040313"/>
          <p14:tracePt t="37734" x="9105900" y="4800600"/>
          <p14:tracePt t="37738" x="9058275" y="4697413"/>
          <p14:tracePt t="37741" x="9034463" y="4681538"/>
          <p14:tracePt t="37746" x="8899525" y="4513263"/>
          <p14:tracePt t="37750" x="8842375" y="4441825"/>
          <p14:tracePt t="37753" x="8826500" y="4425950"/>
          <p14:tracePt t="37763" x="8667750" y="4291013"/>
          <p14:tracePt t="37769" x="8564563" y="4210050"/>
          <p14:tracePt t="37773" x="8556625" y="4202113"/>
          <p14:tracePt t="37780" x="8475663" y="4154488"/>
          <p14:tracePt t="37785" x="8451850" y="4154488"/>
          <p14:tracePt t="37787" x="8443913" y="4146550"/>
          <p14:tracePt t="37816" x="8420100" y="4146550"/>
          <p14:tracePt t="37820" x="8412163" y="4154488"/>
          <p14:tracePt t="37823" x="8404225" y="4162425"/>
          <p14:tracePt t="37825" x="8396288" y="4178300"/>
          <p14:tracePt t="37828" x="8380413" y="4186238"/>
          <p14:tracePt t="37829" x="8364538" y="4210050"/>
          <p14:tracePt t="37831" x="8356600" y="4217988"/>
          <p14:tracePt t="37833" x="8340725" y="4225925"/>
          <p14:tracePt t="37836" x="8324850" y="4241800"/>
          <p14:tracePt t="37837" x="8316913" y="4249738"/>
          <p14:tracePt t="37840" x="8308975" y="4257675"/>
          <p14:tracePt t="37842" x="8285163" y="4273550"/>
          <p14:tracePt t="37844" x="8269288" y="4281488"/>
          <p14:tracePt t="37846" x="8253413" y="4291013"/>
          <p14:tracePt t="37849" x="8237538" y="4306888"/>
          <p14:tracePt t="37858" x="8164513" y="4346575"/>
          <p14:tracePt t="37867" x="8108950" y="4378325"/>
          <p14:tracePt t="37873" x="8077200" y="4386263"/>
          <p14:tracePt t="37878" x="8061325" y="4402138"/>
          <p14:tracePt t="37879" x="8053388" y="4402138"/>
          <p14:tracePt t="37887" x="8029575" y="4410075"/>
          <p14:tracePt t="37891" x="8021638" y="4410075"/>
          <p14:tracePt t="37898" x="7997825" y="4410075"/>
          <p14:tracePt t="37902" x="7974013" y="4410075"/>
          <p14:tracePt t="37911" x="7950200" y="4410075"/>
          <p14:tracePt t="37921" x="7894638" y="4418013"/>
          <p14:tracePt t="37927" x="7886700" y="4418013"/>
          <p14:tracePt t="37931" x="7870825" y="4418013"/>
          <p14:tracePt t="37936" x="7847013" y="4433888"/>
          <p14:tracePt t="37939" x="7839075" y="4433888"/>
          <p14:tracePt t="37945" x="7829550" y="4441825"/>
          <p14:tracePt t="37959" x="7789863" y="4457700"/>
          <p14:tracePt t="37962" x="7781925" y="4465638"/>
          <p14:tracePt t="37970" x="7750175" y="4489450"/>
          <p14:tracePt t="37978" x="7710488" y="4521200"/>
          <p14:tracePt t="37983" x="7710488" y="4529138"/>
          <p14:tracePt t="37990" x="7686675" y="4552950"/>
          <p14:tracePt t="37994" x="7670800" y="4576763"/>
          <p14:tracePt t="38003" x="7654925" y="4616450"/>
          <p14:tracePt t="38011" x="7639050" y="4649788"/>
          <p14:tracePt t="38019" x="7631113" y="4697413"/>
          <p14:tracePt t="38028" x="7631113" y="4752975"/>
          <p14:tracePt t="38036" x="7631113" y="4816475"/>
          <p14:tracePt t="38041" x="7631113" y="4824413"/>
          <p14:tracePt t="38047" x="7662863" y="4903788"/>
          <p14:tracePt t="38053" x="7702550" y="4967288"/>
          <p14:tracePt t="38056" x="7734300" y="5016500"/>
          <p14:tracePt t="38066" x="7847013" y="5080000"/>
          <p14:tracePt t="38074" x="8013700" y="5151438"/>
          <p14:tracePt t="38079" x="8037513" y="5151438"/>
          <p14:tracePt t="38083" x="8261350" y="5207000"/>
          <p14:tracePt t="38088" x="8412163" y="5222875"/>
          <p14:tracePt t="38091" x="8483600" y="5222875"/>
          <p14:tracePt t="38093" x="8604250" y="5222875"/>
          <p14:tracePt t="38095" x="8699500" y="5222875"/>
          <p14:tracePt t="38096" x="8778875" y="5222875"/>
          <p14:tracePt t="38098" x="8818563" y="5222875"/>
          <p14:tracePt t="38102" x="8986838" y="5222875"/>
          <p14:tracePt t="38104" x="9058275" y="5207000"/>
          <p14:tracePt t="38106" x="9217025" y="5191125"/>
          <p14:tracePt t="38115" x="9656763" y="5127625"/>
          <p14:tracePt t="38119" x="9886950" y="5080000"/>
          <p14:tracePt t="38127" x="10213975" y="5008563"/>
          <p14:tracePt t="38131" x="10469563" y="4951413"/>
          <p14:tracePt t="38141" x="10796588" y="4856163"/>
          <p14:tracePt t="38144" x="11028363" y="4776788"/>
          <p14:tracePt t="38153" x="11306175" y="4657725"/>
          <p14:tracePt t="38164" x="11633200" y="4489450"/>
          <p14:tracePt t="38167" x="11698288" y="4457700"/>
          <p14:tracePt t="38175" x="11896725" y="4322763"/>
          <p14:tracePt t="38186" x="12096750" y="4210050"/>
          <p14:tracePt t="38188" x="12144375" y="41862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5B90-9EBC-4133-A679-E0529C0D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D554-5AF2-43F1-B2FD-9E2925FB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Segmentation: Mean shift</a:t>
            </a:r>
          </a:p>
          <a:p>
            <a:r>
              <a:rPr lang="en-US" dirty="0"/>
              <a:t>Features computation </a:t>
            </a:r>
            <a:endParaRPr lang="fr-FR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B4E8AA2-54BA-4E80-8ED6-D0C66BD6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08" y="767769"/>
            <a:ext cx="3514721" cy="436991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2C4FB54-B8AC-477D-828E-A2E63C890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08" y="1204760"/>
            <a:ext cx="3045858" cy="1241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F045C-F68A-471F-939F-81AB4C073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08" y="2640837"/>
            <a:ext cx="5510140" cy="629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D9C4A-46C1-4AD5-8E71-D07BB1AF7ACE}"/>
              </a:ext>
            </a:extLst>
          </p:cNvPr>
          <p:cNvSpPr txBox="1"/>
          <p:nvPr/>
        </p:nvSpPr>
        <p:spPr>
          <a:xfrm>
            <a:off x="7253587" y="3464370"/>
            <a:ext cx="45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Standard deviation</a:t>
            </a:r>
            <a:endParaRPr lang="fr-FR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D1DCE0-5507-475A-A34D-A252E7AEA9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511"/>
            <a:ext cx="7297168" cy="5334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73FE8A-998D-41EB-A17A-7CD3C95A9CDD}"/>
              </a:ext>
            </a:extLst>
          </p:cNvPr>
          <p:cNvSpPr txBox="1"/>
          <p:nvPr/>
        </p:nvSpPr>
        <p:spPr>
          <a:xfrm>
            <a:off x="2361129" y="4944985"/>
            <a:ext cx="5647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Luminance/Intensity</a:t>
            </a:r>
            <a:endParaRPr lang="fr-FR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760F67-F8AE-4EC6-A819-C7E9E11C2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6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50"/>
    </mc:Choice>
    <mc:Fallback>
      <p:transition spd="slow" advTm="4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" x="12160250" y="3938588"/>
          <p14:tracePt t="177" x="12136438" y="3938588"/>
          <p14:tracePt t="177" x="12128500" y="3938588"/>
          <p14:tracePt t="179" x="12112625" y="3948113"/>
          <p14:tracePt t="181" x="12080875" y="3948113"/>
          <p14:tracePt t="182" x="12072938" y="3948113"/>
          <p14:tracePt t="183" x="12057063" y="3948113"/>
          <p14:tracePt t="184" x="12049125" y="3956050"/>
          <p14:tracePt t="185" x="12041188" y="3956050"/>
          <p14:tracePt t="188" x="12025313" y="3956050"/>
          <p14:tracePt t="192" x="11984038" y="3956050"/>
          <p14:tracePt t="195" x="11968163" y="3956050"/>
          <p14:tracePt t="200" x="11912600" y="3956050"/>
          <p14:tracePt t="207" x="11785600" y="3956050"/>
          <p14:tracePt t="216" x="11674475" y="3971925"/>
          <p14:tracePt t="222" x="11601450" y="3963988"/>
          <p14:tracePt t="226" x="11498263" y="3963988"/>
          <p14:tracePt t="233" x="11403013" y="3963988"/>
          <p14:tracePt t="238" x="11290300" y="3971925"/>
          <p14:tracePt t="240" x="11250613" y="3971925"/>
          <p14:tracePt t="250" x="11083925" y="3971925"/>
          <p14:tracePt t="253" x="10947400" y="3963988"/>
          <p14:tracePt t="263" x="10725150" y="3938588"/>
          <p14:tracePt t="268" x="10477500" y="3930650"/>
          <p14:tracePt t="271" x="10398125" y="3930650"/>
          <p14:tracePt t="274" x="10302875" y="3922713"/>
          <p14:tracePt t="283" x="10023475" y="3898900"/>
          <p14:tracePt t="285" x="9918700" y="3890963"/>
          <p14:tracePt t="287" x="9886950" y="3890963"/>
          <p14:tracePt t="297" x="9601200" y="3875088"/>
          <p14:tracePt t="300" x="9520238" y="3875088"/>
          <p14:tracePt t="302" x="9385300" y="3867150"/>
          <p14:tracePt t="303" x="9297988" y="3867150"/>
          <p14:tracePt t="305" x="9266238" y="3859213"/>
          <p14:tracePt t="307" x="9209088" y="3851275"/>
          <p14:tracePt t="313" x="9034463" y="3827463"/>
          <p14:tracePt t="317" x="8923338" y="3819525"/>
          <p14:tracePt t="319" x="8763000" y="3795713"/>
          <p14:tracePt t="322" x="8731250" y="3795713"/>
          <p14:tracePt t="330" x="8491538" y="3779838"/>
          <p14:tracePt t="333" x="8404225" y="3756025"/>
          <p14:tracePt t="335" x="8261350" y="3748088"/>
          <p14:tracePt t="338" x="8108950" y="3732213"/>
          <p14:tracePt t="348" x="7894638" y="3692525"/>
          <p14:tracePt t="353" x="7781925" y="3684588"/>
          <p14:tracePt t="356" x="7527925" y="3668713"/>
          <p14:tracePt t="364" x="7264400" y="3660775"/>
          <p14:tracePt t="375" x="6961188" y="3652838"/>
          <p14:tracePt t="378" x="6873875" y="3652838"/>
          <p14:tracePt t="382" x="6705600" y="3644900"/>
          <p14:tracePt t="389" x="6451600" y="3636963"/>
          <p14:tracePt t="400" x="6203950" y="3629025"/>
          <p14:tracePt t="404" x="6100763" y="3629025"/>
          <p14:tracePt t="406" x="6027738" y="3629025"/>
          <p14:tracePt t="407" x="5972175" y="3629025"/>
          <p14:tracePt t="409" x="5940425" y="3629025"/>
          <p14:tracePt t="414" x="5932488" y="3629025"/>
          <p14:tracePt t="419" x="5757863" y="3629025"/>
          <p14:tracePt t="421" x="5661025" y="3629025"/>
          <p14:tracePt t="423" x="5637213" y="3629025"/>
          <p14:tracePt t="425" x="5526088" y="3629025"/>
          <p14:tracePt t="427" x="5502275" y="3629025"/>
          <p14:tracePt t="437" x="5302250" y="3629025"/>
          <p14:tracePt t="440" x="5135563" y="3629025"/>
          <p14:tracePt t="455" x="4943475" y="3636963"/>
          <p14:tracePt t="462" x="4656138" y="3644900"/>
          <p14:tracePt t="464" x="4481513" y="3668713"/>
          <p14:tracePt t="473" x="4297363" y="3676650"/>
          <p14:tracePt t="478" x="4225925" y="3684588"/>
          <p14:tracePt t="480" x="4122738" y="3684588"/>
          <p14:tracePt t="483" x="4106863" y="3684588"/>
          <p14:tracePt t="491" x="3906838" y="3700463"/>
          <p14:tracePt t="494" x="3883025" y="3700463"/>
          <p14:tracePt t="499" x="3795713" y="3708400"/>
          <p14:tracePt t="504" x="3716338" y="3708400"/>
          <p14:tracePt t="509" x="3676650" y="3708400"/>
          <p14:tracePt t="511" x="3611563" y="3708400"/>
          <p14:tracePt t="514" x="3556000" y="3708400"/>
          <p14:tracePt t="515" x="3548063" y="3708400"/>
          <p14:tracePt t="524" x="3444875" y="3708400"/>
          <p14:tracePt t="528" x="3389313" y="3708400"/>
          <p14:tracePt t="537" x="3292475" y="3708400"/>
          <p14:tracePt t="544" x="3221038" y="3708400"/>
          <p14:tracePt t="547" x="3173413" y="3708400"/>
          <p14:tracePt t="550" x="3165475" y="3708400"/>
          <p14:tracePt t="558" x="3101975" y="3700463"/>
          <p14:tracePt t="563" x="3062288" y="3700463"/>
          <p14:tracePt t="565" x="3054350" y="3700463"/>
          <p14:tracePt t="573" x="3022600" y="3700463"/>
          <p14:tracePt t="581" x="3006725" y="3700463"/>
          <p14:tracePt t="630" x="3006725" y="3708400"/>
          <p14:tracePt t="635" x="2998788" y="3716338"/>
          <p14:tracePt t="637" x="2990850" y="3732213"/>
          <p14:tracePt t="640" x="2990850" y="3740150"/>
          <p14:tracePt t="645" x="2982913" y="3748088"/>
          <p14:tracePt t="652" x="2967038" y="3787775"/>
          <p14:tracePt t="656" x="2957513" y="3819525"/>
          <p14:tracePt t="663" x="2941638" y="3851275"/>
          <p14:tracePt t="666" x="2933700" y="3875088"/>
          <p14:tracePt t="676" x="2925763" y="3914775"/>
          <p14:tracePt t="679" x="2925763" y="3938588"/>
          <p14:tracePt t="687" x="2925763" y="3963988"/>
          <p14:tracePt t="690" x="2917825" y="3979863"/>
          <p14:tracePt t="697" x="2917825" y="3995738"/>
          <p14:tracePt t="704" x="2933700" y="3995738"/>
          <p14:tracePt t="710" x="2957513" y="3995738"/>
          <p14:tracePt t="720" x="2967038" y="4003675"/>
          <p14:tracePt t="732" x="2967038" y="4019550"/>
          <p14:tracePt t="744" x="2974975" y="4027488"/>
          <p14:tracePt t="754" x="2990850" y="4043363"/>
          <p14:tracePt t="766" x="2990850" y="4059238"/>
          <p14:tracePt t="776" x="2998788" y="4067175"/>
          <p14:tracePt t="788" x="2998788" y="4090988"/>
          <p14:tracePt t="794" x="2998788" y="4098925"/>
          <p14:tracePt t="801" x="3006725" y="4098925"/>
          <p14:tracePt t="819" x="3006725" y="4106863"/>
          <p14:tracePt t="970" x="3014663" y="4106863"/>
          <p14:tracePt t="977" x="3030538" y="4114800"/>
          <p14:tracePt t="1008" x="3022600" y="4114800"/>
          <p14:tracePt t="1022" x="3046413" y="4122738"/>
          <p14:tracePt t="1030" x="3078163" y="4130675"/>
          <p14:tracePt t="1046" x="3117850" y="4138613"/>
          <p14:tracePt t="1054" x="3133725" y="4146550"/>
          <p14:tracePt t="1061" x="3133725" y="4154488"/>
          <p14:tracePt t="1069" x="3157538" y="4162425"/>
          <p14:tracePt t="1089" x="3165475" y="4170363"/>
          <p14:tracePt t="1104" x="3173413" y="4186238"/>
          <p14:tracePt t="1110" x="3189288" y="4202113"/>
          <p14:tracePt t="1118" x="3197225" y="4217988"/>
          <p14:tracePt t="1122" x="3205163" y="4217988"/>
          <p14:tracePt t="1124" x="3213100" y="4225925"/>
          <p14:tracePt t="1128" x="3221038" y="4225925"/>
          <p14:tracePt t="1135" x="3221038" y="4233863"/>
          <p14:tracePt t="1138" x="3228975" y="4233863"/>
          <p14:tracePt t="1143" x="3236913" y="4233863"/>
          <p14:tracePt t="1149" x="3236913" y="4241800"/>
          <p14:tracePt t="1162" x="3244850" y="4257675"/>
          <p14:tracePt t="1414" x="3244850" y="4249738"/>
          <p14:tracePt t="1431" x="3205163" y="4225925"/>
          <p14:tracePt t="1446" x="3014663" y="4122738"/>
          <p14:tracePt t="1457" x="2949575" y="4090988"/>
          <p14:tracePt t="1471" x="2806700" y="3995738"/>
          <p14:tracePt t="1484" x="2711450" y="3922713"/>
          <p14:tracePt t="1497" x="2616200" y="3827463"/>
          <p14:tracePt t="1505" x="2535238" y="3740150"/>
          <p14:tracePt t="1519" x="2344738" y="3556000"/>
          <p14:tracePt t="1532" x="2184400" y="3357563"/>
          <p14:tracePt t="1541" x="2128838" y="3286125"/>
          <p14:tracePt t="1552" x="2049463" y="3173413"/>
          <p14:tracePt t="1563" x="1954213" y="3070225"/>
          <p14:tracePt t="1569" x="1954213" y="3030538"/>
          <p14:tracePt t="1575" x="1930400" y="2990850"/>
          <p14:tracePt t="1579" x="1922463" y="2974975"/>
          <p14:tracePt t="1584" x="1912938" y="2959100"/>
          <p14:tracePt t="1591" x="1897063" y="2909888"/>
          <p14:tracePt t="1596" x="1889125" y="2886075"/>
          <p14:tracePt t="1601" x="1889125" y="2870200"/>
          <p14:tracePt t="1605" x="1889125" y="2854325"/>
          <p14:tracePt t="1611" x="1897063" y="2814638"/>
          <p14:tracePt t="1617" x="1905000" y="2782888"/>
          <p14:tracePt t="1625" x="1922463" y="2735263"/>
          <p14:tracePt t="1629" x="1930400" y="2711450"/>
          <p14:tracePt t="1635" x="1938338" y="2703513"/>
          <p14:tracePt t="1641" x="1954213" y="2647950"/>
          <p14:tracePt t="1647" x="1962150" y="2624138"/>
          <p14:tracePt t="1651" x="1962150" y="2600325"/>
          <p14:tracePt t="1656" x="1970088" y="2584450"/>
          <p14:tracePt t="1662" x="1993900" y="2535238"/>
          <p14:tracePt t="1668" x="1993900" y="2527300"/>
          <p14:tracePt t="1673" x="2017713" y="2495550"/>
          <p14:tracePt t="1680" x="2033588" y="2471738"/>
          <p14:tracePt t="1684" x="2057400" y="2455863"/>
          <p14:tracePt t="1689" x="2065338" y="2439988"/>
          <p14:tracePt t="1694" x="2073275" y="2432050"/>
          <p14:tracePt t="1701" x="2105025" y="2400300"/>
          <p14:tracePt t="1705" x="2120900" y="2392363"/>
          <p14:tracePt t="1710" x="2136775" y="2368550"/>
          <p14:tracePt t="1718" x="2168525" y="2328863"/>
          <p14:tracePt t="1724" x="2192338" y="2297113"/>
          <p14:tracePt t="1731" x="2200275" y="2281238"/>
          <p14:tracePt t="1735" x="2200275" y="2265363"/>
          <p14:tracePt t="1741" x="2224088" y="2233613"/>
          <p14:tracePt t="1745" x="2232025" y="2224088"/>
          <p14:tracePt t="1749" x="2232025" y="2216150"/>
          <p14:tracePt t="1755" x="2232025" y="2200275"/>
          <p14:tracePt t="1758" x="2232025" y="2192338"/>
          <p14:tracePt t="1767" x="2232025" y="2184400"/>
          <p14:tracePt t="1779" x="2232025" y="2176463"/>
          <p14:tracePt t="1792" x="2232025" y="2168525"/>
          <p14:tracePt t="1796" x="2232025" y="2160588"/>
          <p14:tracePt t="1801" x="2224088" y="2152650"/>
          <p14:tracePt t="1807" x="2216150" y="2144713"/>
          <p14:tracePt t="1813" x="2208213" y="2144713"/>
          <p14:tracePt t="1820" x="2184400" y="2112963"/>
          <p14:tracePt t="1827" x="2168525" y="2097088"/>
          <p14:tracePt t="1835" x="2128838" y="2073275"/>
          <p14:tracePt t="1843" x="2097088" y="2041525"/>
          <p14:tracePt t="1849" x="2073275" y="2017713"/>
          <p14:tracePt t="1859" x="2033588" y="1985963"/>
          <p14:tracePt t="1863" x="2025650" y="1970088"/>
          <p14:tracePt t="2011" x="2033588" y="1970088"/>
          <p14:tracePt t="2020" x="2065338" y="1978025"/>
          <p14:tracePt t="2032" x="2152650" y="2001838"/>
          <p14:tracePt t="2045" x="2216150" y="2025650"/>
          <p14:tracePt t="2057" x="2289175" y="2057400"/>
          <p14:tracePt t="2070" x="2344738" y="2089150"/>
          <p14:tracePt t="2081" x="2408238" y="2128838"/>
          <p14:tracePt t="2092" x="2479675" y="2160588"/>
          <p14:tracePt t="2105" x="2551113" y="2200275"/>
          <p14:tracePt t="2116" x="2624138" y="2241550"/>
          <p14:tracePt t="2127" x="2671763" y="2265363"/>
          <p14:tracePt t="2136" x="2695575" y="2281238"/>
          <p14:tracePt t="2147" x="2743200" y="2312988"/>
          <p14:tracePt t="2156" x="2774950" y="2312988"/>
          <p14:tracePt t="2171" x="2798763" y="2312988"/>
          <p14:tracePt t="2182" x="2806700" y="2320925"/>
          <p14:tracePt t="2189" x="2814638" y="2320925"/>
          <p14:tracePt t="2206" x="2830513" y="2320925"/>
          <p14:tracePt t="2342" x="2822575" y="2320925"/>
          <p14:tracePt t="2369" x="2814638" y="2320925"/>
          <p14:tracePt t="2391" x="2790825" y="2320925"/>
          <p14:tracePt t="2399" x="2782888" y="2320925"/>
          <p14:tracePt t="2408" x="2774950" y="2320925"/>
          <p14:tracePt t="2416" x="2759075" y="2320925"/>
          <p14:tracePt t="2422" x="2735263" y="2320925"/>
          <p14:tracePt t="2436" x="2703513" y="2336800"/>
          <p14:tracePt t="2450" x="2640013" y="2376488"/>
          <p14:tracePt t="2454" x="2566988" y="2424113"/>
          <p14:tracePt t="2464" x="2471738" y="2471738"/>
          <p14:tracePt t="2471" x="2344738" y="2551113"/>
          <p14:tracePt t="2475" x="2289175" y="2592388"/>
          <p14:tracePt t="2478" x="2273300" y="2600325"/>
          <p14:tracePt t="2480" x="2265363" y="2608263"/>
          <p14:tracePt t="2485" x="2216150" y="2632075"/>
          <p14:tracePt t="2490" x="2200275" y="2647950"/>
          <p14:tracePt t="2495" x="2120900" y="2695575"/>
          <p14:tracePt t="2502" x="2057400" y="2727325"/>
          <p14:tracePt t="2506" x="2041525" y="2743200"/>
          <p14:tracePt t="2509" x="2033588" y="2743200"/>
          <p14:tracePt t="2512" x="2009775" y="2767013"/>
          <p14:tracePt t="2514" x="1985963" y="2774950"/>
          <p14:tracePt t="2516" x="1978025" y="2782888"/>
          <p14:tracePt t="2518" x="1962150" y="2798763"/>
          <p14:tracePt t="2521" x="1954213" y="2798763"/>
          <p14:tracePt t="2524" x="1922463" y="2814638"/>
          <p14:tracePt t="2527" x="1912938" y="2822575"/>
          <p14:tracePt t="2529" x="1905000" y="2822575"/>
          <p14:tracePt t="2531" x="1897063" y="2830513"/>
          <p14:tracePt t="2539" x="1857375" y="2846388"/>
          <p14:tracePt t="2544" x="1825625" y="2870200"/>
          <p14:tracePt t="2549" x="1793875" y="2878138"/>
          <p14:tracePt t="2559" x="1762125" y="2894013"/>
          <p14:tracePt t="2564" x="1754188" y="2901950"/>
          <p14:tracePt t="2572" x="1690688" y="2927350"/>
          <p14:tracePt t="2580" x="1643063" y="2951163"/>
          <p14:tracePt t="2585" x="1603375" y="2959100"/>
          <p14:tracePt t="2595" x="1538288" y="2974975"/>
          <p14:tracePt t="2601" x="1530350" y="2974975"/>
          <p14:tracePt t="2605" x="1498600" y="2982913"/>
          <p14:tracePt t="2607" x="1490663" y="2982913"/>
          <p14:tracePt t="2616" x="1466850" y="2982913"/>
          <p14:tracePt t="2625" x="1458913" y="2982913"/>
          <p14:tracePt t="2729" x="1450975" y="2982913"/>
          <p14:tracePt t="2744" x="1450975" y="2990850"/>
          <p14:tracePt t="2757" x="1443038" y="2990850"/>
          <p14:tracePt t="2766" x="1435100" y="2990850"/>
          <p14:tracePt t="2790" x="1435100" y="2998788"/>
          <p14:tracePt t="2844" x="1443038" y="2998788"/>
          <p14:tracePt t="2857" x="1450975" y="2998788"/>
          <p14:tracePt t="2892" x="1458913" y="2998788"/>
          <p14:tracePt t="2901" x="1466850" y="2998788"/>
          <p14:tracePt t="2910" x="1490663" y="3014663"/>
          <p14:tracePt t="2920" x="1514475" y="3014663"/>
          <p14:tracePt t="2927" x="1538288" y="3022600"/>
          <p14:tracePt t="2936" x="1554163" y="3030538"/>
          <p14:tracePt t="2956" x="1554163" y="3038475"/>
          <p14:tracePt t="2965" x="1562100" y="3038475"/>
          <p14:tracePt t="3023" x="1571625" y="3038475"/>
          <p14:tracePt t="3051" x="1562100" y="3038475"/>
          <p14:tracePt t="3060" x="1571625" y="3038475"/>
          <p14:tracePt t="3067" x="1579563" y="3030538"/>
          <p14:tracePt t="3081" x="1587500" y="3022600"/>
          <p14:tracePt t="3097" x="1603375" y="2990850"/>
          <p14:tracePt t="3104" x="1619250" y="2974975"/>
          <p14:tracePt t="3113" x="1619250" y="2959100"/>
          <p14:tracePt t="3119" x="1619250" y="2951163"/>
          <p14:tracePt t="3125" x="1627188" y="2943225"/>
          <p14:tracePt t="3128" x="1635125" y="2935288"/>
          <p14:tracePt t="3133" x="1643063" y="2927350"/>
          <p14:tracePt t="3138" x="1651000" y="2919413"/>
          <p14:tracePt t="3241" x="1658938" y="2909888"/>
          <p14:tracePt t="3256" x="1674813" y="2909888"/>
          <p14:tracePt t="3259" x="1682750" y="2909888"/>
          <p14:tracePt t="3274" x="1690688" y="2909888"/>
          <p14:tracePt t="3374" x="1698625" y="2909888"/>
          <p14:tracePt t="3382" x="1714500" y="2909888"/>
          <p14:tracePt t="3389" x="1738313" y="2909888"/>
          <p14:tracePt t="3399" x="1793875" y="2909888"/>
          <p14:tracePt t="3404" x="1825625" y="2935288"/>
          <p14:tracePt t="3413" x="1857375" y="2935288"/>
          <p14:tracePt t="3421" x="1897063" y="2943225"/>
          <p14:tracePt t="3423" x="1922463" y="2943225"/>
          <p14:tracePt t="3425" x="1938338" y="2943225"/>
          <p14:tracePt t="3427" x="1946275" y="2943225"/>
          <p14:tracePt t="3428" x="1962150" y="2943225"/>
          <p14:tracePt t="3432" x="2001838" y="2943225"/>
          <p14:tracePt t="3436" x="2025650" y="2943225"/>
          <p14:tracePt t="3438" x="2033588" y="2943225"/>
          <p14:tracePt t="3446" x="2128838" y="2919413"/>
          <p14:tracePt t="3450" x="2192338" y="2901950"/>
          <p14:tracePt t="3455" x="2265363" y="2894013"/>
          <p14:tracePt t="3458" x="2281238" y="2886075"/>
          <p14:tracePt t="3461" x="2344738" y="2870200"/>
          <p14:tracePt t="3465" x="2424113" y="2846388"/>
          <p14:tracePt t="3468" x="2471738" y="2838450"/>
          <p14:tracePt t="3473" x="2574925" y="2814638"/>
          <p14:tracePt t="3477" x="2671763" y="2774950"/>
          <p14:tracePt t="3481" x="2735263" y="2767013"/>
          <p14:tracePt t="3485" x="2814638" y="2743200"/>
          <p14:tracePt t="3488" x="2862263" y="2735263"/>
          <p14:tracePt t="3494" x="2967038" y="2695575"/>
          <p14:tracePt t="3497" x="3030538" y="2671763"/>
          <p14:tracePt t="3499" x="3086100" y="2647950"/>
          <p14:tracePt t="3501" x="3101975" y="2647950"/>
          <p14:tracePt t="3510" x="3228975" y="2600325"/>
          <p14:tracePt t="3513" x="3300413" y="2566988"/>
          <p14:tracePt t="3515" x="3325813" y="2559050"/>
          <p14:tracePt t="3516" x="3341688" y="2559050"/>
          <p14:tracePt t="3525" x="3444875" y="2519363"/>
          <p14:tracePt t="3529" x="3500438" y="2487613"/>
          <p14:tracePt t="3533" x="3540125" y="2479675"/>
          <p14:tracePt t="3536" x="3548063" y="2479675"/>
          <p14:tracePt t="3544" x="3595688" y="2447925"/>
          <p14:tracePt t="3550" x="3635375" y="2424113"/>
          <p14:tracePt t="3553" x="3651250" y="2416175"/>
          <p14:tracePt t="3555" x="3660775" y="2416175"/>
          <p14:tracePt t="3557" x="3668713" y="2416175"/>
          <p14:tracePt t="3563" x="3676650" y="2408238"/>
          <p14:tracePt t="3565" x="3684588" y="2400300"/>
          <p14:tracePt t="3567" x="3692525" y="2392363"/>
          <p14:tracePt t="3570" x="3700463" y="2384425"/>
          <p14:tracePt t="3576" x="3708400" y="2384425"/>
          <p14:tracePt t="3579" x="3716338" y="2376488"/>
          <p14:tracePt t="3583" x="3724275" y="2368550"/>
          <p14:tracePt t="3590" x="3724275" y="2352675"/>
          <p14:tracePt t="3598" x="3700463" y="2344738"/>
          <p14:tracePt t="3604" x="3676650" y="2328863"/>
          <p14:tracePt t="3609" x="3643313" y="2320925"/>
          <p14:tracePt t="3616" x="3603625" y="2312988"/>
          <p14:tracePt t="3622" x="3556000" y="2297113"/>
          <p14:tracePt t="3625" x="3532188" y="2289175"/>
          <p14:tracePt t="3637" x="3349625" y="2281238"/>
          <p14:tracePt t="3645" x="3165475" y="2281238"/>
          <p14:tracePt t="3649" x="3141663" y="2281238"/>
          <p14:tracePt t="3655" x="2974975" y="2312988"/>
          <p14:tracePt t="3658" x="2886075" y="2328863"/>
          <p14:tracePt t="3661" x="2806700" y="2336800"/>
          <p14:tracePt t="3663" x="2655888" y="2352675"/>
          <p14:tracePt t="3665" x="2598738" y="2368550"/>
          <p14:tracePt t="3667" x="2574925" y="2376488"/>
          <p14:tracePt t="3671" x="2447925" y="2384425"/>
          <p14:tracePt t="3674" x="2360613" y="2392363"/>
          <p14:tracePt t="3676" x="2328863" y="2400300"/>
          <p14:tracePt t="3678" x="2216150" y="2416175"/>
          <p14:tracePt t="3691" x="1962150" y="2439988"/>
          <p14:tracePt t="3695" x="1865313" y="2455863"/>
          <p14:tracePt t="3700" x="1809750" y="2455863"/>
          <p14:tracePt t="3704" x="1793875" y="2455863"/>
          <p14:tracePt t="3707" x="1722438" y="2471738"/>
          <p14:tracePt t="3716" x="1682750" y="2479675"/>
          <p14:tracePt t="3806" x="1690688" y="2479675"/>
          <p14:tracePt t="3818" x="1706563" y="2471738"/>
          <p14:tracePt t="3823" x="1714500" y="2471738"/>
          <p14:tracePt t="3830" x="1770063" y="2447925"/>
          <p14:tracePt t="3851" x="1873250" y="2408238"/>
          <p14:tracePt t="3867" x="2224088" y="2360613"/>
          <p14:tracePt t="3880" x="2447925" y="2360613"/>
          <p14:tracePt t="3892" x="2671763" y="2368550"/>
          <p14:tracePt t="3904" x="2909888" y="2392363"/>
          <p14:tracePt t="3917" x="3173413" y="2424113"/>
          <p14:tracePt t="3931" x="3524250" y="2479675"/>
          <p14:tracePt t="3944" x="3787775" y="2511425"/>
          <p14:tracePt t="3956" x="4075113" y="2551113"/>
          <p14:tracePt t="3968" x="4297363" y="2576513"/>
          <p14:tracePt t="3981" x="4521200" y="2600325"/>
          <p14:tracePt t="3994" x="4640263" y="2632075"/>
          <p14:tracePt t="4002" x="4672013" y="2632075"/>
          <p14:tracePt t="4010" x="4687888" y="2632075"/>
          <p14:tracePt t="4027" x="4695825" y="2632075"/>
          <p14:tracePt t="4033" x="4695825" y="2640013"/>
          <p14:tracePt t="4048" x="4721225" y="2647950"/>
          <p14:tracePt t="4055" x="4721225" y="2655888"/>
          <p14:tracePt t="6972" x="4729163" y="2655888"/>
          <p14:tracePt t="6983" x="4816475" y="2608263"/>
          <p14:tracePt t="6995" x="4975225" y="2511425"/>
          <p14:tracePt t="7006" x="5127625" y="2432050"/>
          <p14:tracePt t="7019" x="5286375" y="2336800"/>
          <p14:tracePt t="7029" x="5357813" y="2305050"/>
          <p14:tracePt t="7034" x="5365750" y="2297113"/>
          <p14:tracePt t="7040" x="5373688" y="2297113"/>
          <p14:tracePt t="7085" x="5397500" y="2289175"/>
          <p14:tracePt t="7096" x="5470525" y="2241550"/>
          <p14:tracePt t="7109" x="5653088" y="2105025"/>
          <p14:tracePt t="7122" x="5773738" y="2025650"/>
          <p14:tracePt t="7131" x="5829300" y="1993900"/>
          <p14:tracePt t="7142" x="5916613" y="1946275"/>
          <p14:tracePt t="7147" x="5924550" y="1946275"/>
          <p14:tracePt t="7183" x="5932488" y="1946275"/>
          <p14:tracePt t="7200" x="6067425" y="1914525"/>
          <p14:tracePt t="7212" x="6211888" y="1906588"/>
          <p14:tracePt t="7221" x="6235700" y="1906588"/>
          <p14:tracePt t="7226" x="6243638" y="1906588"/>
          <p14:tracePt t="7236" x="6251575" y="1906588"/>
          <p14:tracePt t="7251" x="6243638" y="1906588"/>
          <p14:tracePt t="7264" x="6211888" y="1922463"/>
          <p14:tracePt t="7267" x="6180138" y="1946275"/>
          <p14:tracePt t="7278" x="6164263" y="1985963"/>
          <p14:tracePt t="7282" x="6164263" y="2009775"/>
          <p14:tracePt t="7288" x="6172200" y="2041525"/>
          <p14:tracePt t="7293" x="6172200" y="2065338"/>
          <p14:tracePt t="7296" x="6180138" y="2081213"/>
          <p14:tracePt t="7304" x="6203950" y="2120900"/>
          <p14:tracePt t="7308" x="6211888" y="2136775"/>
          <p14:tracePt t="7309" x="6219825" y="2144713"/>
          <p14:tracePt t="7313" x="6227763" y="2160588"/>
          <p14:tracePt t="7323" x="6243638" y="2184400"/>
          <p14:tracePt t="7325" x="6243638" y="2192338"/>
          <p14:tracePt t="7328" x="6243638" y="2200275"/>
          <p14:tracePt t="7329" x="6243638" y="2208213"/>
          <p14:tracePt t="7338" x="6251575" y="2233613"/>
          <p14:tracePt t="7348" x="6251575" y="2265363"/>
          <p14:tracePt t="7351" x="6251575" y="2289175"/>
          <p14:tracePt t="7356" x="6251575" y="2305050"/>
          <p14:tracePt t="7361" x="6251575" y="2344738"/>
          <p14:tracePt t="7367" x="6251575" y="2400300"/>
          <p14:tracePt t="7373" x="6267450" y="2455863"/>
          <p14:tracePt t="7376" x="6299200" y="2463800"/>
          <p14:tracePt t="7379" x="6291263" y="2511425"/>
          <p14:tracePt t="7389" x="6307138" y="2584450"/>
          <p14:tracePt t="7395" x="6323013" y="2655888"/>
          <p14:tracePt t="7399" x="6323013" y="2663825"/>
          <p14:tracePt t="7405" x="6346825" y="2711450"/>
          <p14:tracePt t="7408" x="6354763" y="2727325"/>
          <p14:tracePt t="7411" x="6354763" y="2759075"/>
          <p14:tracePt t="7413" x="6362700" y="2767013"/>
          <p14:tracePt t="7416" x="6362700" y="2782888"/>
          <p14:tracePt t="7424" x="6362700" y="2798763"/>
          <p14:tracePt t="7429" x="6378575" y="2830513"/>
          <p14:tracePt t="7430" x="6386513" y="2854325"/>
          <p14:tracePt t="7435" x="6386513" y="2862263"/>
          <p14:tracePt t="7439" x="6394450" y="2894013"/>
          <p14:tracePt t="7443" x="6394450" y="2919413"/>
          <p14:tracePt t="7453" x="6394450" y="2959100"/>
          <p14:tracePt t="7456" x="6402388" y="2967038"/>
          <p14:tracePt t="7463" x="6418263" y="2998788"/>
          <p14:tracePt t="7470" x="6426200" y="3030538"/>
          <p14:tracePt t="7473" x="6426200" y="3038475"/>
          <p14:tracePt t="7479" x="6426200" y="3070225"/>
          <p14:tracePt t="7487" x="6426200" y="3101975"/>
          <p14:tracePt t="7495" x="6426200" y="3117850"/>
          <p14:tracePt t="7496" x="6418263" y="3125788"/>
          <p14:tracePt t="7504" x="6402388" y="3141663"/>
          <p14:tracePt t="7510" x="6394450" y="3149600"/>
          <p14:tracePt t="7518" x="6370638" y="3165475"/>
          <p14:tracePt t="7521" x="6370638" y="3173413"/>
          <p14:tracePt t="7529" x="6354763" y="3173413"/>
          <p14:tracePt t="7533" x="6338888" y="3181350"/>
          <p14:tracePt t="7542" x="6330950" y="3181350"/>
          <p14:tracePt t="7551" x="6315075" y="3213100"/>
          <p14:tracePt t="7556" x="6307138" y="3221038"/>
          <p14:tracePt t="7560" x="6307138" y="3244850"/>
          <p14:tracePt t="7564" x="6307138" y="3278188"/>
          <p14:tracePt t="7568" x="6307138" y="3286125"/>
          <p14:tracePt t="7572" x="6315075" y="3333750"/>
          <p14:tracePt t="7579" x="6323013" y="3373438"/>
          <p14:tracePt t="7584" x="6323013" y="3405188"/>
          <p14:tracePt t="7587" x="6323013" y="3429000"/>
          <p14:tracePt t="7589" x="6330950" y="3452813"/>
          <p14:tracePt t="7592" x="6330950" y="3476625"/>
          <p14:tracePt t="7594" x="6330950" y="3484563"/>
          <p14:tracePt t="7603" x="6330950" y="3563938"/>
          <p14:tracePt t="7611" x="6330950" y="3613150"/>
          <p14:tracePt t="7614" x="6330950" y="3644900"/>
          <p14:tracePt t="7623" x="6330950" y="3692525"/>
          <p14:tracePt t="7631" x="6315075" y="3732213"/>
          <p14:tracePt t="7636" x="6307138" y="3740150"/>
          <p14:tracePt t="7645" x="6307138" y="3756025"/>
          <p14:tracePt t="7650" x="6307138" y="3763963"/>
          <p14:tracePt t="7654" x="6307138" y="3771900"/>
          <p14:tracePt t="7664" x="6307138" y="3787775"/>
          <p14:tracePt t="7673" x="6307138" y="3803650"/>
          <p14:tracePt t="7681" x="6307138" y="3811588"/>
          <p14:tracePt t="7687" x="6307138" y="3835400"/>
          <p14:tracePt t="7696" x="6307138" y="3851275"/>
          <p14:tracePt t="7704" x="6307138" y="3859213"/>
          <p14:tracePt t="7707" x="6307138" y="3867150"/>
          <p14:tracePt t="7713" x="6307138" y="3875088"/>
          <p14:tracePt t="7716" x="6299200" y="3875088"/>
          <p14:tracePt t="7722" x="6299200" y="3890963"/>
          <p14:tracePt t="7730" x="6307138" y="3898900"/>
          <p14:tracePt t="7733" x="6307138" y="3906838"/>
          <p14:tracePt t="7742" x="6307138" y="3914775"/>
          <p14:tracePt t="7753" x="6315075" y="3930650"/>
          <p14:tracePt t="7758" x="6315075" y="3938588"/>
          <p14:tracePt t="7765" x="6315075" y="3956050"/>
          <p14:tracePt t="7776" x="6330950" y="3979863"/>
          <p14:tracePt t="7783" x="6330950" y="4003675"/>
          <p14:tracePt t="7787" x="6330950" y="4011613"/>
          <p14:tracePt t="7792" x="6330950" y="4035425"/>
          <p14:tracePt t="7797" x="6330950" y="4051300"/>
          <p14:tracePt t="7803" x="6299200" y="4098925"/>
          <p14:tracePt t="7807" x="6291263" y="4106863"/>
          <p14:tracePt t="7809" x="6251575" y="4162425"/>
          <p14:tracePt t="7819" x="6188075" y="4233863"/>
          <p14:tracePt t="7825" x="6180138" y="4241800"/>
          <p14:tracePt t="7827" x="6116638" y="4306888"/>
          <p14:tracePt t="7829" x="6116638" y="4314825"/>
          <p14:tracePt t="7840" x="6027738" y="4394200"/>
          <p14:tracePt t="7843" x="6011863" y="4418013"/>
          <p14:tracePt t="7845" x="6003925" y="4418013"/>
          <p14:tracePt t="7850" x="5995988" y="4425950"/>
          <p14:tracePt t="7856" x="5940425" y="4457700"/>
          <p14:tracePt t="7862" x="5821363" y="4505325"/>
          <p14:tracePt t="7865" x="5797550" y="4513263"/>
          <p14:tracePt t="7872" x="5676900" y="4529138"/>
          <p14:tracePt t="7875" x="5661025" y="4545013"/>
          <p14:tracePt t="7884" x="5470525" y="4552950"/>
          <p14:tracePt t="7886" x="5438775" y="4552950"/>
          <p14:tracePt t="7896" x="5246688" y="4560888"/>
          <p14:tracePt t="7901" x="5143500" y="4560888"/>
          <p14:tracePt t="7907" x="5038725" y="4552950"/>
          <p14:tracePt t="7910" x="5022850" y="4552950"/>
          <p14:tracePt t="7915" x="4887913" y="4552950"/>
          <p14:tracePt t="7918" x="4832350" y="4545013"/>
          <p14:tracePt t="7920" x="4792663" y="4545013"/>
          <p14:tracePt t="7930" x="4672013" y="4537075"/>
          <p14:tracePt t="7934" x="4560888" y="4537075"/>
          <p14:tracePt t="7938" x="4497388" y="4529138"/>
          <p14:tracePt t="7940" x="4481513" y="4521200"/>
          <p14:tracePt t="7949" x="4321175" y="4513263"/>
          <p14:tracePt t="7952" x="4289425" y="4513263"/>
          <p14:tracePt t="7965" x="4154488" y="4513263"/>
          <p14:tracePt t="7970" x="4035425" y="4513263"/>
          <p14:tracePt t="7974" x="3970338" y="4513263"/>
          <p14:tracePt t="7976" x="3914775" y="4513263"/>
          <p14:tracePt t="7978" x="3875088" y="4513263"/>
          <p14:tracePt t="7988" x="3732213" y="4513263"/>
          <p14:tracePt t="7991" x="3668713" y="4505325"/>
          <p14:tracePt t="7993" x="3635375" y="4505325"/>
          <p14:tracePt t="8002" x="3548063" y="4505325"/>
          <p14:tracePt t="8005" x="3508375" y="4497388"/>
          <p14:tracePt t="8007" x="3468688" y="4489450"/>
          <p14:tracePt t="8009" x="3436938" y="4481513"/>
          <p14:tracePt t="8012" x="3421063" y="4481513"/>
          <p14:tracePt t="8019" x="3349625" y="4473575"/>
          <p14:tracePt t="8023" x="3292475" y="4465638"/>
          <p14:tracePt t="8026" x="3252788" y="4449763"/>
          <p14:tracePt t="8029" x="3244850" y="4449763"/>
          <p14:tracePt t="8037" x="3165475" y="4441825"/>
          <p14:tracePt t="8041" x="3141663" y="4433888"/>
          <p14:tracePt t="8044" x="3078163" y="4425950"/>
          <p14:tracePt t="8056" x="2990850" y="4402138"/>
          <p14:tracePt t="8062" x="2901950" y="4370388"/>
          <p14:tracePt t="8064" x="2846388" y="4362450"/>
          <p14:tracePt t="8066" x="2838450" y="4362450"/>
          <p14:tracePt t="8069" x="2830513" y="4362450"/>
          <p14:tracePt t="8076" x="2767013" y="4338638"/>
          <p14:tracePt t="8081" x="2703513" y="4322763"/>
          <p14:tracePt t="8084" x="2687638" y="4322763"/>
          <p14:tracePt t="8087" x="2679700" y="4314825"/>
          <p14:tracePt t="8095" x="2624138" y="4291013"/>
          <p14:tracePt t="8102" x="2598738" y="4291013"/>
          <p14:tracePt t="8137" x="2590800" y="4291013"/>
          <p14:tracePt t="8202" x="2598738" y="4291013"/>
          <p14:tracePt t="8207" x="2606675" y="4291013"/>
          <p14:tracePt t="8209" x="2616200" y="4291013"/>
          <p14:tracePt t="8213" x="2624138" y="4291013"/>
          <p14:tracePt t="8220" x="2640013" y="4298950"/>
          <p14:tracePt t="8223" x="2655888" y="4314825"/>
          <p14:tracePt t="8227" x="2663825" y="4314825"/>
          <p14:tracePt t="8235" x="2695575" y="4322763"/>
          <p14:tracePt t="8243" x="2719388" y="4322763"/>
          <p14:tracePt t="8250" x="2727325" y="4330700"/>
          <p14:tracePt t="8258" x="2759075" y="4354513"/>
          <p14:tracePt t="8263" x="2782888" y="4354513"/>
          <p14:tracePt t="8268" x="2798763" y="4354513"/>
          <p14:tracePt t="8272" x="2806700" y="4354513"/>
          <p14:tracePt t="8276" x="2822575" y="4362450"/>
          <p14:tracePt t="8277" x="2830513" y="4370388"/>
          <p14:tracePt t="8286" x="2854325" y="4386263"/>
          <p14:tracePt t="8294" x="2862263" y="4386263"/>
          <p14:tracePt t="8298" x="2886075" y="4394200"/>
          <p14:tracePt t="8308" x="2894013" y="4402138"/>
          <p14:tracePt t="8311" x="2909888" y="4410075"/>
          <p14:tracePt t="8319" x="2917825" y="4425950"/>
          <p14:tracePt t="8328" x="2917825" y="4433888"/>
          <p14:tracePt t="8333" x="2917825" y="4441825"/>
          <p14:tracePt t="8340" x="2917825" y="4457700"/>
          <p14:tracePt t="8348" x="2917825" y="4465638"/>
          <p14:tracePt t="8359" x="2917825" y="4481513"/>
          <p14:tracePt t="8363" x="2917825" y="4489450"/>
          <p14:tracePt t="8385" x="2917825" y="4497388"/>
          <p14:tracePt t="8403" x="2909888" y="4497388"/>
          <p14:tracePt t="8409" x="2901950" y="4497388"/>
          <p14:tracePt t="8418" x="2894013" y="4497388"/>
          <p14:tracePt t="8453" x="2886075" y="4497388"/>
          <p14:tracePt t="8457" x="2878138" y="4497388"/>
          <p14:tracePt t="8462" x="2862263" y="4489450"/>
          <p14:tracePt t="8468" x="2862263" y="4481513"/>
          <p14:tracePt t="8471" x="2830513" y="4465638"/>
          <p14:tracePt t="8479" x="2814638" y="4441825"/>
          <p14:tracePt t="8482" x="2798763" y="4433888"/>
          <p14:tracePt t="8485" x="2790825" y="4425950"/>
          <p14:tracePt t="8486" x="2790825" y="4418013"/>
          <p14:tracePt t="8489" x="2790825" y="4410075"/>
          <p14:tracePt t="8497" x="2767013" y="4394200"/>
          <p14:tracePt t="8505" x="2759075" y="4362450"/>
          <p14:tracePt t="8509" x="2759075" y="4338638"/>
          <p14:tracePt t="8516" x="2759075" y="4306888"/>
          <p14:tracePt t="8521" x="2759075" y="4298950"/>
          <p14:tracePt t="8527" x="2759075" y="4273550"/>
          <p14:tracePt t="8533" x="2767013" y="4257675"/>
          <p14:tracePt t="8543" x="2798763" y="4233863"/>
          <p14:tracePt t="8551" x="2846388" y="4210050"/>
          <p14:tracePt t="8561" x="2917825" y="4186238"/>
          <p14:tracePt t="8566" x="3006725" y="4162425"/>
          <p14:tracePt t="8569" x="3038475" y="4162425"/>
          <p14:tracePt t="8577" x="3213100" y="4130675"/>
          <p14:tracePt t="8585" x="3413125" y="4075113"/>
          <p14:tracePt t="8587" x="3524250" y="4043363"/>
          <p14:tracePt t="8590" x="3579813" y="4035425"/>
          <p14:tracePt t="8598" x="3779838" y="3971925"/>
          <p14:tracePt t="8601" x="3867150" y="3948113"/>
          <p14:tracePt t="8603" x="4035425" y="3890963"/>
          <p14:tracePt t="8606" x="4146550" y="3859213"/>
          <p14:tracePt t="8611" x="4186238" y="3843338"/>
          <p14:tracePt t="8615" x="4352925" y="3787775"/>
          <p14:tracePt t="8619" x="4664075" y="3676650"/>
          <p14:tracePt t="8626" x="4967288" y="3579813"/>
          <p14:tracePt t="8629" x="5006975" y="3563938"/>
          <p14:tracePt t="8637" x="5318125" y="3452813"/>
          <p14:tracePt t="8640" x="5430838" y="3405188"/>
          <p14:tracePt t="8644" x="5565775" y="3333750"/>
          <p14:tracePt t="8653" x="5708650" y="3236913"/>
          <p14:tracePt t="8659" x="5765800" y="3173413"/>
          <p14:tracePt t="8662" x="5781675" y="3141663"/>
          <p14:tracePt t="8664" x="5789613" y="3117850"/>
          <p14:tracePt t="8675" x="5813425" y="3038475"/>
          <p14:tracePt t="8681" x="5821363" y="2974975"/>
          <p14:tracePt t="8683" x="5829300" y="2943225"/>
          <p14:tracePt t="8686" x="5837238" y="2919413"/>
          <p14:tracePt t="8688" x="5845175" y="2862263"/>
          <p14:tracePt t="8699" x="5853113" y="2767013"/>
          <p14:tracePt t="8702" x="5853113" y="2711450"/>
          <p14:tracePt t="8704" x="5853113" y="2687638"/>
          <p14:tracePt t="8713" x="5853113" y="2608263"/>
          <p14:tracePt t="8716" x="5829300" y="2551113"/>
          <p14:tracePt t="8727" x="5732463" y="2400300"/>
          <p14:tracePt t="8730" x="5724525" y="2392363"/>
          <p14:tracePt t="8739" x="5621338" y="2289175"/>
          <p14:tracePt t="8743" x="5534025" y="2224088"/>
          <p14:tracePt t="8747" x="5462588" y="2176463"/>
          <p14:tracePt t="8749" x="5438775" y="2168525"/>
          <p14:tracePt t="8751" x="5365750" y="2120900"/>
          <p14:tracePt t="8755" x="5341938" y="2120900"/>
          <p14:tracePt t="8764" x="5103813" y="2049463"/>
          <p14:tracePt t="8767" x="5030788" y="2041525"/>
          <p14:tracePt t="8768" x="4975225" y="2033588"/>
          <p14:tracePt t="8778" x="4776788" y="2025650"/>
          <p14:tracePt t="8784" x="4600575" y="2025650"/>
          <p14:tracePt t="8789" x="4465638" y="2025650"/>
          <p14:tracePt t="8798" x="4265613" y="2025650"/>
          <p14:tracePt t="8802" x="4138613" y="2049463"/>
          <p14:tracePt t="8805" x="4051300" y="2057400"/>
          <p14:tracePt t="8808" x="4027488" y="2057400"/>
          <p14:tracePt t="8816" x="3859213" y="2089150"/>
          <p14:tracePt t="8822" x="3700463" y="2120900"/>
          <p14:tracePt t="8826" x="3619500" y="2144713"/>
          <p14:tracePt t="8830" x="3595688" y="2152650"/>
          <p14:tracePt t="8839" x="3389313" y="2200275"/>
          <p14:tracePt t="8844" x="3236913" y="2257425"/>
          <p14:tracePt t="8847" x="3149600" y="2305050"/>
          <p14:tracePt t="8859" x="3014663" y="2352675"/>
          <p14:tracePt t="8865" x="2941638" y="2408238"/>
          <p14:tracePt t="8869" x="2901950" y="2439988"/>
          <p14:tracePt t="8871" x="2878138" y="2463800"/>
          <p14:tracePt t="8872" x="2870200" y="2479675"/>
          <p14:tracePt t="8886" x="2830513" y="2551113"/>
          <p14:tracePt t="8891" x="2830513" y="2566988"/>
          <p14:tracePt t="8893" x="2838450" y="2584450"/>
          <p14:tracePt t="8897" x="2838450" y="2592388"/>
          <p14:tracePt t="8902" x="2846388" y="2616200"/>
          <p14:tracePt t="8906" x="2862263" y="2632075"/>
          <p14:tracePt t="8909" x="2870200" y="2647950"/>
          <p14:tracePt t="8915" x="2886075" y="2655888"/>
          <p14:tracePt t="8919" x="2901950" y="2663825"/>
          <p14:tracePt t="8928" x="2933700" y="2679700"/>
          <p14:tracePt t="8933" x="2957513" y="2679700"/>
          <p14:tracePt t="8941" x="3006725" y="2687638"/>
          <p14:tracePt t="8944" x="3030538" y="2695575"/>
          <p14:tracePt t="8954" x="3117850" y="2711450"/>
          <p14:tracePt t="8959" x="3125788" y="2711450"/>
          <p14:tracePt t="8962" x="3228975" y="2711450"/>
          <p14:tracePt t="8975" x="3389313" y="2711450"/>
          <p14:tracePt t="8979" x="3556000" y="2711450"/>
          <p14:tracePt t="8982" x="3611563" y="2711450"/>
          <p14:tracePt t="8987" x="3779838" y="2703513"/>
          <p14:tracePt t="8995" x="3962400" y="2695575"/>
          <p14:tracePt t="8999" x="4098925" y="2687638"/>
          <p14:tracePt t="9007" x="4344988" y="2671763"/>
          <p14:tracePt t="9014" x="4537075" y="2647950"/>
          <p14:tracePt t="9020" x="4616450" y="2647950"/>
          <p14:tracePt t="9024" x="4721225" y="2632075"/>
          <p14:tracePt t="9032" x="4856163" y="2616200"/>
          <p14:tracePt t="9038" x="4935538" y="2608263"/>
          <p14:tracePt t="9042" x="4983163" y="2592388"/>
          <p14:tracePt t="9044" x="5006975" y="2584450"/>
          <p14:tracePt t="9052" x="5095875" y="2551113"/>
          <p14:tracePt t="9058" x="5159375" y="2535238"/>
          <p14:tracePt t="9061" x="5167313" y="2527300"/>
          <p14:tracePt t="9063" x="5214938" y="2511425"/>
          <p14:tracePt t="9065" x="5230813" y="2503488"/>
          <p14:tracePt t="9066" x="5254625" y="2487613"/>
          <p14:tracePt t="9070" x="5262563" y="2487613"/>
          <p14:tracePt t="9077" x="5326063" y="2439988"/>
          <p14:tracePt t="9079" x="5341938" y="2432050"/>
          <p14:tracePt t="9081" x="5357813" y="2416175"/>
          <p14:tracePt t="9084" x="5389563" y="2384425"/>
          <p14:tracePt t="9086" x="5397500" y="2376488"/>
          <p14:tracePt t="9095" x="5430838" y="2328863"/>
          <p14:tracePt t="9101" x="5470525" y="2273300"/>
          <p14:tracePt t="9104" x="5478463" y="2257425"/>
          <p14:tracePt t="9107" x="5494338" y="2233613"/>
          <p14:tracePt t="9109" x="5502275" y="2208213"/>
          <p14:tracePt t="9110" x="5510213" y="2200275"/>
          <p14:tracePt t="9119" x="5526088" y="2144713"/>
          <p14:tracePt t="9123" x="5526088" y="2120900"/>
          <p14:tracePt t="9125" x="5518150" y="2097088"/>
          <p14:tracePt t="9126" x="5502275" y="2089150"/>
          <p14:tracePt t="9138" x="5422900" y="2017713"/>
          <p14:tracePt t="9141" x="5373688" y="1985963"/>
          <p14:tracePt t="9142" x="5357813" y="1970088"/>
          <p14:tracePt t="9144" x="5310188" y="1954213"/>
          <p14:tracePt t="9154" x="5151438" y="1890713"/>
          <p14:tracePt t="9158" x="5038725" y="1857375"/>
          <p14:tracePt t="9161" x="4983163" y="1849438"/>
          <p14:tracePt t="9172" x="4745038" y="1793875"/>
          <p14:tracePt t="9178" x="4457700" y="1770063"/>
          <p14:tracePt t="9183" x="4313238" y="1754188"/>
          <p14:tracePt t="9191" x="4122738" y="1738313"/>
          <p14:tracePt t="9194" x="4035425" y="1738313"/>
          <p14:tracePt t="9198" x="3898900" y="1730375"/>
          <p14:tracePt t="9208" x="3700463" y="1730375"/>
          <p14:tracePt t="9211" x="3587750" y="1730375"/>
          <p14:tracePt t="9216" x="3571875" y="1730375"/>
          <p14:tracePt t="9220" x="3421063" y="1762125"/>
          <p14:tracePt t="9225" x="3325813" y="1793875"/>
          <p14:tracePt t="9228" x="3308350" y="1793875"/>
          <p14:tracePt t="9230" x="3244850" y="1817688"/>
          <p14:tracePt t="9235" x="3197225" y="1849438"/>
          <p14:tracePt t="9238" x="3173413" y="1873250"/>
          <p14:tracePt t="9241" x="3149600" y="1890713"/>
          <p14:tracePt t="9251" x="3109913" y="1978025"/>
          <p14:tracePt t="9254" x="3101975" y="2001838"/>
          <p14:tracePt t="9257" x="3086100" y="2065338"/>
          <p14:tracePt t="9258" x="3078163" y="2089150"/>
          <p14:tracePt t="9260" x="3078163" y="2105025"/>
          <p14:tracePt t="9269" x="3070225" y="2224088"/>
          <p14:tracePt t="9275" x="3062288" y="2360613"/>
          <p14:tracePt t="9279" x="3046413" y="2416175"/>
          <p14:tracePt t="9281" x="3046413" y="2432050"/>
          <p14:tracePt t="9291" x="3054350" y="2566988"/>
          <p14:tracePt t="9294" x="3070225" y="2663825"/>
          <p14:tracePt t="9296" x="3094038" y="2735263"/>
          <p14:tracePt t="9298" x="3094038" y="2743200"/>
          <p14:tracePt t="9303" x="3094038" y="2767013"/>
          <p14:tracePt t="9308" x="3157538" y="2878138"/>
          <p14:tracePt t="9314" x="3244850" y="2998788"/>
          <p14:tracePt t="9321" x="3300413" y="3046413"/>
          <p14:tracePt t="9325" x="3397250" y="3109913"/>
          <p14:tracePt t="9329" x="3476625" y="3125788"/>
          <p14:tracePt t="9332" x="3540125" y="3149600"/>
          <p14:tracePt t="9337" x="3603625" y="3157538"/>
          <p14:tracePt t="9338" x="3692525" y="3165475"/>
          <p14:tracePt t="9340" x="3795713" y="3165475"/>
          <p14:tracePt t="9342" x="3827463" y="3165475"/>
          <p14:tracePt t="9344" x="3914775" y="3165475"/>
          <p14:tracePt t="9346" x="3922713" y="3165475"/>
          <p14:tracePt t="9354" x="4114800" y="3141663"/>
          <p14:tracePt t="9358" x="4210050" y="3125788"/>
          <p14:tracePt t="9360" x="4337050" y="3094038"/>
          <p14:tracePt t="9362" x="4370388" y="3094038"/>
          <p14:tracePt t="9372" x="4752975" y="2982913"/>
          <p14:tracePt t="9377" x="4943475" y="2919413"/>
          <p14:tracePt t="9379" x="4975225" y="2901950"/>
          <p14:tracePt t="9383" x="5175250" y="2838450"/>
          <p14:tracePt t="9392" x="5430838" y="2743200"/>
          <p14:tracePt t="9395" x="5526088" y="2703513"/>
          <p14:tracePt t="9398" x="5645150" y="2647950"/>
          <p14:tracePt t="9400" x="5668963" y="2632075"/>
          <p14:tracePt t="9411" x="5861050" y="2527300"/>
          <p14:tracePt t="9416" x="5980113" y="2432050"/>
          <p14:tracePt t="9421" x="6003925" y="2360613"/>
          <p14:tracePt t="9429" x="6035675" y="2297113"/>
          <p14:tracePt t="9432" x="6059488" y="2257425"/>
          <p14:tracePt t="9435" x="6075363" y="2192338"/>
          <p14:tracePt t="9443" x="6075363" y="2112963"/>
          <p14:tracePt t="9452" x="6027738" y="2017713"/>
          <p14:tracePt t="9457" x="5995988" y="1962150"/>
          <p14:tracePt t="9465" x="5916613" y="1857375"/>
          <p14:tracePt t="9473" x="5845175" y="1785938"/>
          <p14:tracePt t="9478" x="5765800" y="1730375"/>
          <p14:tracePt t="9487" x="5613400" y="1674813"/>
          <p14:tracePt t="9493" x="5486400" y="1635125"/>
          <p14:tracePt t="9496" x="5422900" y="1627188"/>
          <p14:tracePt t="9498" x="5389563" y="1611313"/>
          <p14:tracePt t="9507" x="5230813" y="1595438"/>
          <p14:tracePt t="9514" x="5080000" y="1571625"/>
          <p14:tracePt t="9517" x="5030788" y="1571625"/>
          <p14:tracePt t="9519" x="4975225" y="1571625"/>
          <p14:tracePt t="9522" x="4895850" y="1571625"/>
          <p14:tracePt t="9525" x="4879975" y="1571625"/>
          <p14:tracePt t="9534" x="4687888" y="1571625"/>
          <p14:tracePt t="9538" x="4592638" y="1571625"/>
          <p14:tracePt t="9547" x="4433888" y="1563688"/>
          <p14:tracePt t="9555" x="4425950" y="1563688"/>
          <p14:tracePt t="9560" x="4289425" y="1563688"/>
          <p14:tracePt t="9566" x="4178300" y="1563688"/>
          <p14:tracePt t="9569" x="4138613" y="1571625"/>
          <p14:tracePt t="9571" x="4122738" y="1571625"/>
          <p14:tracePt t="9573" x="4075113" y="1579563"/>
          <p14:tracePt t="9576" x="4027488" y="1595438"/>
          <p14:tracePt t="9577" x="3994150" y="1595438"/>
          <p14:tracePt t="9579" x="3978275" y="1595438"/>
          <p14:tracePt t="9582" x="3938588" y="1603375"/>
          <p14:tracePt t="9591" x="3859213" y="1627188"/>
          <p14:tracePt t="9594" x="3803650" y="1643063"/>
          <p14:tracePt t="9596" x="3795713" y="1651000"/>
          <p14:tracePt t="9601" x="3756025" y="1666875"/>
          <p14:tracePt t="9606" x="3724275" y="1690688"/>
          <p14:tracePt t="9608" x="3716338" y="1690688"/>
          <p14:tracePt t="9609" x="3700463" y="1706563"/>
          <p14:tracePt t="9617" x="3692525" y="1714500"/>
          <p14:tracePt t="9622" x="3668713" y="1730375"/>
          <p14:tracePt t="9623" x="3668713" y="1738313"/>
          <p14:tracePt t="9627" x="3660775" y="1746250"/>
          <p14:tracePt t="9635" x="3635375" y="1770063"/>
          <p14:tracePt t="9645" x="3603625" y="1793875"/>
          <p14:tracePt t="9651" x="3595688" y="1809750"/>
          <p14:tracePt t="9655" x="3571875" y="1817688"/>
          <p14:tracePt t="9661" x="3563938" y="1825625"/>
          <p14:tracePt t="9666" x="3532188" y="1841500"/>
          <p14:tracePt t="9677" x="3508375" y="1841500"/>
          <p14:tracePt t="9681" x="3500438" y="1841500"/>
          <p14:tracePt t="9685" x="3492500" y="1841500"/>
          <p14:tracePt t="9689" x="3476625" y="1841500"/>
          <p14:tracePt t="9694" x="3468688" y="1849438"/>
          <p14:tracePt t="9700" x="3460750" y="1849438"/>
          <p14:tracePt t="9709" x="3444875" y="1849438"/>
          <p14:tracePt t="9718" x="3436938" y="1849438"/>
          <p14:tracePt t="9723" x="3429000" y="1849438"/>
          <p14:tracePt t="9818" x="3429000" y="1857375"/>
          <p14:tracePt t="9823" x="3429000" y="1865313"/>
          <p14:tracePt t="9827" x="3429000" y="1881188"/>
          <p14:tracePt t="9836" x="3429000" y="1898650"/>
          <p14:tracePt t="9840" x="3429000" y="1914525"/>
          <p14:tracePt t="9850" x="3429000" y="1922463"/>
          <p14:tracePt t="9859" x="3429000" y="1938338"/>
          <p14:tracePt t="9866" x="3429000" y="1946275"/>
          <p14:tracePt t="9871" x="3429000" y="1962150"/>
          <p14:tracePt t="9878" x="3429000" y="1985963"/>
          <p14:tracePt t="9885" x="3429000" y="2033588"/>
          <p14:tracePt t="9896" x="3413125" y="2089150"/>
          <p14:tracePt t="9903" x="3397250" y="2128838"/>
          <p14:tracePt t="9909" x="3397250" y="2160588"/>
          <p14:tracePt t="9913" x="3381375" y="2216150"/>
          <p14:tracePt t="9915" x="3373438" y="2241550"/>
          <p14:tracePt t="9918" x="3373438" y="2257425"/>
          <p14:tracePt t="9920" x="3365500" y="2281238"/>
          <p14:tracePt t="9923" x="3365500" y="2297113"/>
          <p14:tracePt t="9925" x="3365500" y="2305050"/>
          <p14:tracePt t="9927" x="3365500" y="2328863"/>
          <p14:tracePt t="9928" x="3365500" y="2336800"/>
          <p14:tracePt t="9932" x="3365500" y="2352675"/>
          <p14:tracePt t="9933" x="3365500" y="2360613"/>
          <p14:tracePt t="9941" x="3365500" y="2408238"/>
          <p14:tracePt t="9944" x="3365500" y="2432050"/>
          <p14:tracePt t="9946" x="3373438" y="2447925"/>
          <p14:tracePt t="9953" x="3373438" y="2471738"/>
          <p14:tracePt t="9956" x="3381375" y="2479675"/>
          <p14:tracePt t="9964" x="3381375" y="2487613"/>
          <p14:tracePt t="9973" x="3381375" y="2495550"/>
          <p14:tracePt t="10035" x="3381375" y="2503488"/>
          <p14:tracePt t="10048" x="3381375" y="2511425"/>
          <p14:tracePt t="10060" x="3389313" y="2519363"/>
          <p14:tracePt t="10065" x="3397250" y="2519363"/>
          <p14:tracePt t="10071" x="3405188" y="2543175"/>
          <p14:tracePt t="10074" x="3413125" y="2551113"/>
          <p14:tracePt t="10081" x="3413125" y="2559050"/>
          <p14:tracePt t="10085" x="3421063" y="2576513"/>
          <p14:tracePt t="10088" x="3429000" y="2592388"/>
          <p14:tracePt t="10095" x="3436938" y="2624138"/>
          <p14:tracePt t="10099" x="3444875" y="2632075"/>
          <p14:tracePt t="10103" x="3460750" y="2663825"/>
          <p14:tracePt t="10108" x="3468688" y="2671763"/>
          <p14:tracePt t="10113" x="3492500" y="2711450"/>
          <p14:tracePt t="10115" x="3516313" y="2735263"/>
          <p14:tracePt t="10118" x="3540125" y="2759075"/>
          <p14:tracePt t="10119" x="3548063" y="2767013"/>
          <p14:tracePt t="10121" x="3556000" y="2774950"/>
          <p14:tracePt t="10122" x="3579813" y="2790825"/>
          <p14:tracePt t="10123" x="3587750" y="2798763"/>
          <p14:tracePt t="10125" x="3595688" y="2806700"/>
          <p14:tracePt t="10129" x="3643313" y="2838450"/>
          <p14:tracePt t="10133" x="3700463" y="2870200"/>
          <p14:tracePt t="10136" x="3724275" y="2878138"/>
          <p14:tracePt t="10138" x="3748088" y="2894013"/>
          <p14:tracePt t="10146" x="3867150" y="2909888"/>
          <p14:tracePt t="10149" x="3875088" y="2943225"/>
          <p14:tracePt t="10153" x="3978275" y="2951163"/>
          <p14:tracePt t="10161" x="4146550" y="2943225"/>
          <p14:tracePt t="10167" x="4273550" y="2935288"/>
          <p14:tracePt t="10171" x="4433888" y="2909888"/>
          <p14:tracePt t="10174" x="4537075" y="2901950"/>
          <p14:tracePt t="10186" x="4903788" y="2854325"/>
          <p14:tracePt t="10197" x="5143500" y="2822575"/>
          <p14:tracePt t="10202" x="5334000" y="2806700"/>
          <p14:tracePt t="10208" x="5365750" y="2798763"/>
          <p14:tracePt t="10215" x="5565775" y="2774950"/>
          <p14:tracePt t="10226" x="5732463" y="2759075"/>
          <p14:tracePt t="10229" x="5773738" y="2751138"/>
          <p14:tracePt t="10230" x="5789613" y="2751138"/>
          <p14:tracePt t="10234" x="5797550" y="2751138"/>
          <p14:tracePt t="10241" x="5829300" y="2743200"/>
          <p14:tracePt t="10245" x="5845175" y="2743200"/>
          <p14:tracePt t="10249" x="5853113" y="2743200"/>
          <p14:tracePt t="10252" x="5861050" y="2743200"/>
          <p14:tracePt t="10276" x="5861050" y="2735263"/>
          <p14:tracePt t="10288" x="5837238" y="2711450"/>
          <p14:tracePt t="10297" x="5805488" y="2679700"/>
          <p14:tracePt t="10308" x="5781675" y="2655888"/>
          <p14:tracePt t="10310" x="5765800" y="2632075"/>
          <p14:tracePt t="10314" x="5757863" y="2624138"/>
          <p14:tracePt t="10322" x="5740400" y="2592388"/>
          <p14:tracePt t="10333" x="5716588" y="2535238"/>
          <p14:tracePt t="10339" x="5692775" y="2463800"/>
          <p14:tracePt t="10344" x="5684838" y="2416175"/>
          <p14:tracePt t="10348" x="5668963" y="2376488"/>
          <p14:tracePt t="10360" x="5645150" y="2249488"/>
          <p14:tracePt t="10367" x="5613400" y="2097088"/>
          <p14:tracePt t="10369" x="5605463" y="2065338"/>
          <p14:tracePt t="10372" x="5605463" y="2049463"/>
          <p14:tracePt t="10379" x="5573713" y="1922463"/>
          <p14:tracePt t="10381" x="5557838" y="1890713"/>
          <p14:tracePt t="10385" x="5549900" y="1849438"/>
          <p14:tracePt t="10388" x="5541963" y="1785938"/>
          <p14:tracePt t="10391" x="5534025" y="1762125"/>
          <p14:tracePt t="10393" x="5518150" y="1714500"/>
          <p14:tracePt t="10406" x="5502275" y="1611313"/>
          <p14:tracePt t="10413" x="5470525" y="1514475"/>
          <p14:tracePt t="10418" x="5438775" y="1411288"/>
          <p14:tracePt t="10421" x="5438775" y="1403350"/>
          <p14:tracePt t="10432" x="5414963" y="1339850"/>
          <p14:tracePt t="10437" x="5365750" y="1276350"/>
          <p14:tracePt t="10440" x="5365750" y="1260475"/>
          <p14:tracePt t="10448" x="5326063" y="1204913"/>
          <p14:tracePt t="10459" x="5286375" y="1163638"/>
          <p14:tracePt t="10461" x="5270500" y="1155700"/>
          <p14:tracePt t="10474" x="5238750" y="1123950"/>
          <p14:tracePt t="10484" x="5183188" y="1076325"/>
          <p14:tracePt t="10490" x="5167313" y="1076325"/>
          <p14:tracePt t="10493" x="5111750" y="1060450"/>
          <p14:tracePt t="10496" x="5087938" y="1036638"/>
          <p14:tracePt t="10498" x="5038725" y="1028700"/>
          <p14:tracePt t="10502" x="4999038" y="1020763"/>
          <p14:tracePt t="10505" x="4983163" y="1012825"/>
          <p14:tracePt t="10507" x="4943475" y="1012825"/>
          <p14:tracePt t="10509" x="4927600" y="1004888"/>
          <p14:tracePt t="10518" x="4752975" y="981075"/>
          <p14:tracePt t="10522" x="4687888" y="973138"/>
          <p14:tracePt t="10525" x="4624388" y="973138"/>
          <p14:tracePt t="10532" x="4505325" y="965200"/>
          <p14:tracePt t="10537" x="4402138" y="949325"/>
          <p14:tracePt t="10544" x="4225925" y="949325"/>
          <p14:tracePt t="10547" x="4114800" y="941388"/>
          <p14:tracePt t="10556" x="3867150" y="941388"/>
          <p14:tracePt t="10560" x="3676650" y="941388"/>
          <p14:tracePt t="10563" x="3571875" y="941388"/>
          <p14:tracePt t="10565" x="3540125" y="941388"/>
          <p14:tracePt t="10571" x="3508375" y="941388"/>
          <p14:tracePt t="10575" x="3292475" y="941388"/>
          <p14:tracePt t="10578" x="3141663" y="941388"/>
          <p14:tracePt t="10579" x="3030538" y="941388"/>
          <p14:tracePt t="10580" x="2941638" y="941388"/>
          <p14:tracePt t="10589" x="2711450" y="941388"/>
          <p14:tracePt t="10593" x="2663825" y="941388"/>
          <p14:tracePt t="10596" x="2559050" y="941388"/>
          <p14:tracePt t="10606" x="2384425" y="973138"/>
          <p14:tracePt t="10610" x="2305050" y="996950"/>
          <p14:tracePt t="10613" x="2247900" y="1004888"/>
          <p14:tracePt t="10615" x="2224088" y="1012825"/>
          <p14:tracePt t="10623" x="2152650" y="1036638"/>
          <p14:tracePt t="10627" x="2120900" y="1044575"/>
          <p14:tracePt t="10631" x="2105025" y="1060450"/>
          <p14:tracePt t="10637" x="2089150" y="1076325"/>
          <p14:tracePt t="10639" x="2073275" y="1076325"/>
          <p14:tracePt t="10644" x="2073275" y="1100138"/>
          <p14:tracePt t="10646" x="2065338" y="1108075"/>
          <p14:tracePt t="10655" x="2041525" y="1147763"/>
          <p14:tracePt t="10665" x="2041525" y="1179513"/>
          <p14:tracePt t="10668" x="2017713" y="1220788"/>
          <p14:tracePt t="10677" x="2001838" y="1284288"/>
          <p14:tracePt t="10687" x="1978025" y="1339850"/>
          <p14:tracePt t="10691" x="1962150" y="1387475"/>
          <p14:tracePt t="10696" x="1938338" y="1427163"/>
          <p14:tracePt t="10698" x="1922463" y="1466850"/>
          <p14:tracePt t="10707" x="1889125" y="1538288"/>
          <p14:tracePt t="10711" x="1873250" y="1595438"/>
          <p14:tracePt t="10713" x="1849438" y="1643063"/>
          <p14:tracePt t="10716" x="1849438" y="1651000"/>
          <p14:tracePt t="10723" x="1801813" y="1738313"/>
          <p14:tracePt t="10727" x="1770063" y="1809750"/>
          <p14:tracePt t="10732" x="1730375" y="1881188"/>
          <p14:tracePt t="10737" x="1690688" y="1962150"/>
          <p14:tracePt t="10740" x="1682750" y="1978025"/>
          <p14:tracePt t="10742" x="1651000" y="2017713"/>
          <p14:tracePt t="10745" x="1674813" y="2033588"/>
          <p14:tracePt t="10747" x="1603375" y="2105025"/>
          <p14:tracePt t="10751" x="1595438" y="2120900"/>
          <p14:tracePt t="10758" x="1506538" y="2241550"/>
          <p14:tracePt t="10764" x="1427163" y="2328863"/>
          <p14:tracePt t="10768" x="1387475" y="2368550"/>
          <p14:tracePt t="10771" x="1363663" y="2392363"/>
          <p14:tracePt t="10780" x="1268413" y="2463800"/>
          <p14:tracePt t="10785" x="1211263" y="2503488"/>
          <p14:tracePt t="10790" x="1147763" y="2535238"/>
          <p14:tracePt t="10793" x="1076325" y="2576513"/>
          <p14:tracePt t="10804" x="973138" y="2616200"/>
          <p14:tracePt t="10807" x="909638" y="2632075"/>
          <p14:tracePt t="10810" x="877888" y="2640013"/>
          <p14:tracePt t="10811" x="836613" y="2655888"/>
          <p14:tracePt t="10822" x="717550" y="2679700"/>
          <p14:tracePt t="10825" x="646113" y="2695575"/>
          <p14:tracePt t="10827" x="590550" y="2695575"/>
          <p14:tracePt t="10828" x="574675" y="2695575"/>
          <p14:tracePt t="10837" x="461963" y="2711450"/>
          <p14:tracePt t="10841" x="374650" y="2719388"/>
          <p14:tracePt t="10843" x="311150" y="2727325"/>
          <p14:tracePt t="10845" x="271463" y="2727325"/>
          <p14:tracePt t="10854" x="158750" y="2751138"/>
          <p14:tracePt t="10857" x="111125" y="2751138"/>
          <p14:tracePt t="10860" x="7938" y="2782888"/>
          <p14:tracePt t="11090" x="184150" y="3668713"/>
          <p14:tracePt t="11105" x="350838" y="3652838"/>
          <p14:tracePt t="11114" x="422275" y="3644900"/>
          <p14:tracePt t="11126" x="550863" y="3613150"/>
          <p14:tracePt t="11139" x="701675" y="3563938"/>
          <p14:tracePt t="11152" x="885825" y="3500438"/>
          <p14:tracePt t="11165" x="1044575" y="3429000"/>
          <p14:tracePt t="11177" x="1139825" y="3349625"/>
          <p14:tracePt t="11185" x="1195388" y="3294063"/>
          <p14:tracePt t="11197" x="1244600" y="3197225"/>
          <p14:tracePt t="11209" x="1252538" y="3117850"/>
          <p14:tracePt t="11222" x="1236663" y="3030538"/>
          <p14:tracePt t="11236" x="1203325" y="2927350"/>
          <p14:tracePt t="11244" x="1195388" y="2894013"/>
          <p14:tracePt t="11251" x="1179513" y="2878138"/>
          <p14:tracePt t="11259" x="1171575" y="2862263"/>
          <p14:tracePt t="11268" x="1171575" y="2854325"/>
          <p14:tracePt t="11280" x="1171575" y="2830513"/>
          <p14:tracePt t="11290" x="1155700" y="2822575"/>
          <p14:tracePt t="11298" x="1139825" y="2798763"/>
          <p14:tracePt t="11312" x="1116013" y="2767013"/>
          <p14:tracePt t="11325" x="1100138" y="2759075"/>
          <p14:tracePt t="11330" x="1100138" y="2751138"/>
          <p14:tracePt t="11335" x="1100138" y="2743200"/>
          <p14:tracePt t="11376" x="1100138" y="2751138"/>
          <p14:tracePt t="11387" x="1100138" y="2759075"/>
          <p14:tracePt t="11394" x="1100138" y="2767013"/>
          <p14:tracePt t="11399" x="1116013" y="2782888"/>
          <p14:tracePt t="11406" x="1123950" y="2790825"/>
          <p14:tracePt t="11415" x="1139825" y="2814638"/>
          <p14:tracePt t="11423" x="1163638" y="2830513"/>
          <p14:tracePt t="11433" x="1203325" y="2854325"/>
          <p14:tracePt t="11441" x="1260475" y="2894013"/>
          <p14:tracePt t="11448" x="1292225" y="2909888"/>
          <p14:tracePt t="11453" x="1308100" y="2927350"/>
          <p14:tracePt t="11458" x="1323975" y="2927350"/>
          <p14:tracePt t="11462" x="1339850" y="2943225"/>
          <p14:tracePt t="11464" x="1347788" y="2951163"/>
          <p14:tracePt t="11467" x="1355725" y="2959100"/>
          <p14:tracePt t="11474" x="1363663" y="2967038"/>
          <p14:tracePt t="11483" x="1371600" y="2974975"/>
          <p14:tracePt t="11485" x="1379538" y="2974975"/>
          <p14:tracePt t="11493" x="1387475" y="2982913"/>
          <p14:tracePt t="11498" x="1395413" y="2982913"/>
          <p14:tracePt t="11505" x="1395413" y="2990850"/>
          <p14:tracePt t="11525" x="1403350" y="2990850"/>
          <p14:tracePt t="11549" x="1403350" y="2998788"/>
          <p14:tracePt t="11559" x="1403350" y="3006725"/>
          <p14:tracePt t="11564" x="1403350" y="3014663"/>
          <p14:tracePt t="11568" x="1403350" y="3030538"/>
          <p14:tracePt t="11570" x="1395413" y="3038475"/>
          <p14:tracePt t="11574" x="1387475" y="3046413"/>
          <p14:tracePt t="11578" x="1371600" y="3054350"/>
          <p14:tracePt t="11580" x="1371600" y="3062288"/>
          <p14:tracePt t="11588" x="1363663" y="3070225"/>
          <p14:tracePt t="11590" x="1347788" y="3086100"/>
          <p14:tracePt t="11593" x="1339850" y="3094038"/>
          <p14:tracePt t="11595" x="1331913" y="3094038"/>
          <p14:tracePt t="11597" x="1323975" y="3101975"/>
          <p14:tracePt t="11605" x="1308100" y="3117850"/>
          <p14:tracePt t="11609" x="1292225" y="3125788"/>
          <p14:tracePt t="11611" x="1284288" y="3133725"/>
          <p14:tracePt t="11613" x="1268413" y="3133725"/>
          <p14:tracePt t="11617" x="1260475" y="3141663"/>
          <p14:tracePt t="11624" x="1236663" y="3157538"/>
          <p14:tracePt t="11628" x="1220788" y="3173413"/>
          <p14:tracePt t="11631" x="1203325" y="3173413"/>
          <p14:tracePt t="11633" x="1195388" y="3181350"/>
          <p14:tracePt t="11641" x="1163638" y="3205163"/>
          <p14:tracePt t="11649" x="1139825" y="3213100"/>
          <p14:tracePt t="11653" x="1139825" y="3221038"/>
          <p14:tracePt t="11656" x="1131888" y="3228975"/>
          <p14:tracePt t="11661" x="1123950" y="3228975"/>
          <p14:tracePt t="11670" x="1116013" y="3236913"/>
          <p14:tracePt t="11675" x="1108075" y="3236913"/>
          <p14:tracePt t="11680" x="1092200" y="3252788"/>
          <p14:tracePt t="11688" x="1076325" y="3262313"/>
          <p14:tracePt t="11696" x="1060450" y="3270250"/>
          <p14:tracePt t="11706" x="1036638" y="3286125"/>
          <p14:tracePt t="11711" x="1028700" y="3294063"/>
          <p14:tracePt t="11713" x="1020763" y="3294063"/>
          <p14:tracePt t="11722" x="1004888" y="3294063"/>
          <p14:tracePt t="11743" x="996950" y="3302000"/>
          <p14:tracePt t="11751" x="981075" y="3302000"/>
          <p14:tracePt t="11759" x="973138" y="3302000"/>
          <p14:tracePt t="11767" x="965200" y="3302000"/>
          <p14:tracePt t="11777" x="949325" y="3309938"/>
          <p14:tracePt t="11780" x="941388" y="3309938"/>
          <p14:tracePt t="11789" x="917575" y="3317875"/>
          <p14:tracePt t="11798" x="909638" y="3317875"/>
          <p14:tracePt t="11801" x="901700" y="3317875"/>
          <p14:tracePt t="11810" x="885825" y="3317875"/>
          <p14:tracePt t="11865" x="877888" y="3317875"/>
          <p14:tracePt t="12094" x="877888" y="3325813"/>
          <p14:tracePt t="12214" x="885825" y="3325813"/>
          <p14:tracePt t="12227" x="909638" y="3333750"/>
          <p14:tracePt t="12243" x="1084263" y="3341688"/>
          <p14:tracePt t="12257" x="1268413" y="3349625"/>
          <p14:tracePt t="12272" x="1458913" y="3357563"/>
          <p14:tracePt t="12284" x="1619250" y="3357563"/>
          <p14:tracePt t="12297" x="1793875" y="3357563"/>
          <p14:tracePt t="12306" x="1889125" y="3357563"/>
          <p14:tracePt t="12318" x="2025650" y="3349625"/>
          <p14:tracePt t="12331" x="2136775" y="3325813"/>
          <p14:tracePt t="12341" x="2200275" y="3317875"/>
          <p14:tracePt t="12354" x="2265363" y="3294063"/>
          <p14:tracePt t="12361" x="2344738" y="3270250"/>
          <p14:tracePt t="12369" x="2408238" y="3244850"/>
          <p14:tracePt t="12374" x="2447925" y="3236913"/>
          <p14:tracePt t="12380" x="2503488" y="3228975"/>
          <p14:tracePt t="12381" x="2519363" y="3228975"/>
          <p14:tracePt t="12383" x="2527300" y="3221038"/>
          <p14:tracePt t="12385" x="2543175" y="3213100"/>
          <p14:tracePt t="12386" x="2566988" y="3213100"/>
          <p14:tracePt t="12387" x="2574925" y="3205163"/>
          <p14:tracePt t="12388" x="2582863" y="3205163"/>
          <p14:tracePt t="12389" x="2590800" y="3205163"/>
          <p14:tracePt t="12391" x="2606675" y="3197225"/>
          <p14:tracePt t="12394" x="2624138" y="3197225"/>
          <p14:tracePt t="12396" x="2640013" y="3197225"/>
          <p14:tracePt t="12398" x="2655888" y="3197225"/>
          <p14:tracePt t="12399" x="2671763" y="3189288"/>
          <p14:tracePt t="12403" x="2695575" y="3189288"/>
          <p14:tracePt t="12408" x="2727325" y="3173413"/>
          <p14:tracePt t="12412" x="2751138" y="3173413"/>
          <p14:tracePt t="12416" x="2759075" y="3165475"/>
          <p14:tracePt t="12424" x="2798763" y="3165475"/>
          <p14:tracePt t="12429" x="2806700" y="3165475"/>
          <p14:tracePt t="12434" x="2806700" y="3157538"/>
          <p14:tracePt t="12461" x="2814638" y="3157538"/>
          <p14:tracePt t="12495" x="2806700" y="3157538"/>
          <p14:tracePt t="12504" x="2790825" y="3157538"/>
          <p14:tracePt t="12506" x="2782888" y="3157538"/>
          <p14:tracePt t="12515" x="2759075" y="3149600"/>
          <p14:tracePt t="12518" x="2743200" y="3141663"/>
          <p14:tracePt t="12522" x="2703513" y="3141663"/>
          <p14:tracePt t="12524" x="2663825" y="3133725"/>
          <p14:tracePt t="12528" x="2590800" y="3125788"/>
          <p14:tracePt t="12532" x="2535238" y="3117850"/>
          <p14:tracePt t="12535" x="2503488" y="3117850"/>
          <p14:tracePt t="12542" x="2344738" y="3101975"/>
          <p14:tracePt t="12545" x="2208213" y="3086100"/>
          <p14:tracePt t="12556" x="2009775" y="3054350"/>
          <p14:tracePt t="12560" x="1849438" y="3046413"/>
          <p14:tracePt t="12564" x="1698625" y="3030538"/>
          <p14:tracePt t="12568" x="1603375" y="3022600"/>
          <p14:tracePt t="12576" x="1339850" y="2998788"/>
          <p14:tracePt t="12580" x="1316038" y="2998788"/>
          <p14:tracePt t="12582" x="1236663" y="2990850"/>
          <p14:tracePt t="12585" x="1123950" y="2982913"/>
          <p14:tracePt t="12588" x="1028700" y="2974975"/>
          <p14:tracePt t="12590" x="981075" y="2967038"/>
          <p14:tracePt t="12591" x="941388" y="2959100"/>
          <p14:tracePt t="12598" x="828675" y="2951163"/>
          <p14:tracePt t="12603" x="788988" y="2951163"/>
          <p14:tracePt t="12606" x="733425" y="2943225"/>
          <p14:tracePt t="12607" x="717550" y="2943225"/>
          <p14:tracePt t="12608" x="709613" y="2935288"/>
          <p14:tracePt t="12617" x="669925" y="2927350"/>
          <p14:tracePt t="12681" x="677863" y="2927350"/>
          <p14:tracePt t="12686" x="677863" y="2935288"/>
          <p14:tracePt t="12688" x="685800" y="2935288"/>
          <p14:tracePt t="12695" x="693738" y="2935288"/>
          <p14:tracePt t="12699" x="709613" y="2935288"/>
          <p14:tracePt t="12706" x="725488" y="2943225"/>
          <p14:tracePt t="12710" x="741363" y="2943225"/>
          <p14:tracePt t="12714" x="749300" y="2943225"/>
          <p14:tracePt t="12723" x="804863" y="2943225"/>
          <p14:tracePt t="12731" x="917575" y="2959100"/>
          <p14:tracePt t="12737" x="957263" y="2959100"/>
          <p14:tracePt t="12742" x="1076325" y="2974975"/>
          <p14:tracePt t="12746" x="1147763" y="2974975"/>
          <p14:tracePt t="12748" x="1236663" y="2974975"/>
          <p14:tracePt t="12750" x="1276350" y="2974975"/>
          <p14:tracePt t="12752" x="1339850" y="2974975"/>
          <p14:tracePt t="12754" x="1379538" y="2974975"/>
          <p14:tracePt t="12755" x="1411288" y="2974975"/>
          <p14:tracePt t="12757" x="1458913" y="2974975"/>
          <p14:tracePt t="12759" x="1482725" y="2974975"/>
          <p14:tracePt t="12760" x="1522413" y="2974975"/>
          <p14:tracePt t="12762" x="1538288" y="2982913"/>
          <p14:tracePt t="12763" x="1571625" y="2982913"/>
          <p14:tracePt t="12765" x="1619250" y="2982913"/>
          <p14:tracePt t="12767" x="1635125" y="2982913"/>
          <p14:tracePt t="12770" x="1706563" y="2990850"/>
          <p14:tracePt t="12774" x="1762125" y="2990850"/>
          <p14:tracePt t="12776" x="1778000" y="2998788"/>
          <p14:tracePt t="12784" x="1930400" y="2998788"/>
          <p14:tracePt t="12794" x="2041525" y="2998788"/>
          <p14:tracePt t="12799" x="2152650" y="3006725"/>
          <p14:tracePt t="12805" x="2168525" y="3006725"/>
          <p14:tracePt t="12809" x="2320925" y="2998788"/>
          <p14:tracePt t="12814" x="2424113" y="2998788"/>
          <p14:tracePt t="12817" x="2455863" y="2998788"/>
          <p14:tracePt t="12821" x="2527300" y="2998788"/>
          <p14:tracePt t="12823" x="2687638" y="3006725"/>
          <p14:tracePt t="12825" x="2711450" y="3006725"/>
          <p14:tracePt t="12828" x="2806700" y="3006725"/>
          <p14:tracePt t="12830" x="2830513" y="3006725"/>
          <p14:tracePt t="12832" x="2878138" y="3006725"/>
          <p14:tracePt t="12834" x="2925763" y="3006725"/>
          <p14:tracePt t="12836" x="3022600" y="2990850"/>
          <p14:tracePt t="12837" x="3046413" y="2990850"/>
          <p14:tracePt t="12839" x="3094038" y="2990850"/>
          <p14:tracePt t="12840" x="3125788" y="2982913"/>
          <p14:tracePt t="12849" x="3317875" y="2974975"/>
          <p14:tracePt t="12853" x="3476625" y="2959100"/>
          <p14:tracePt t="12855" x="3508375" y="2959100"/>
          <p14:tracePt t="12865" x="3740150" y="2951163"/>
          <p14:tracePt t="12869" x="3851275" y="2951163"/>
          <p14:tracePt t="12871" x="3906838" y="2951163"/>
          <p14:tracePt t="12876" x="3994150" y="2951163"/>
          <p14:tracePt t="12878" x="4019550" y="2951163"/>
          <p14:tracePt t="12879" x="4027488" y="2951163"/>
          <p14:tracePt t="12881" x="4075113" y="2943225"/>
          <p14:tracePt t="12884" x="4106863" y="2951163"/>
          <p14:tracePt t="12887" x="4138613" y="2951163"/>
          <p14:tracePt t="12890" x="4162425" y="2951163"/>
          <p14:tracePt t="12892" x="4178300" y="2951163"/>
          <p14:tracePt t="12898" x="4210050" y="2959100"/>
          <p14:tracePt t="12902" x="4249738" y="2967038"/>
          <p14:tracePt t="12909" x="4257675" y="2982913"/>
          <p14:tracePt t="13031" x="4257675" y="2990850"/>
          <p14:tracePt t="13044" x="4225925" y="3022600"/>
          <p14:tracePt t="13055" x="4186238" y="3054350"/>
          <p14:tracePt t="13067" x="4130675" y="3101975"/>
          <p14:tracePt t="13080" x="4067175" y="3141663"/>
          <p14:tracePt t="13089" x="4019550" y="3165475"/>
          <p14:tracePt t="13098" x="3994150" y="3181350"/>
          <p14:tracePt t="13110" x="3930650" y="3213100"/>
          <p14:tracePt t="13119" x="3890963" y="3221038"/>
          <p14:tracePt t="13130" x="3859213" y="3236913"/>
          <p14:tracePt t="13140" x="3835400" y="3244850"/>
          <p14:tracePt t="13147" x="3819525" y="3252788"/>
          <p14:tracePt t="13167" x="3795713" y="3262313"/>
          <p14:tracePt t="13177" x="3787775" y="3262313"/>
          <p14:tracePt t="13195" x="3771900" y="3270250"/>
          <p14:tracePt t="13201" x="3763963" y="3270250"/>
          <p14:tracePt t="13209" x="3756025" y="3270250"/>
          <p14:tracePt t="13222" x="3748088" y="3278188"/>
          <p14:tracePt t="13235" x="3724275" y="3294063"/>
          <p14:tracePt t="13255" x="3724275" y="3302000"/>
          <p14:tracePt t="13262" x="3724275" y="3309938"/>
          <p14:tracePt t="13268" x="3724275" y="3325813"/>
          <p14:tracePt t="13273" x="3724275" y="3333750"/>
          <p14:tracePt t="13282" x="3716338" y="3357563"/>
          <p14:tracePt t="13286" x="3716338" y="3365500"/>
          <p14:tracePt t="13292" x="3716338" y="3373438"/>
          <p14:tracePt t="13302" x="3700463" y="3389313"/>
          <p14:tracePt t="13307" x="3692525" y="3397250"/>
          <p14:tracePt t="13322" x="3692525" y="3405188"/>
          <p14:tracePt t="13358" x="3684588" y="3405188"/>
          <p14:tracePt t="13376" x="3668713" y="3405188"/>
          <p14:tracePt t="13379" x="3660775" y="3405188"/>
          <p14:tracePt t="13390" x="3660775" y="3397250"/>
          <p14:tracePt t="13395" x="3643313" y="3389313"/>
          <p14:tracePt t="13400" x="3635375" y="3389313"/>
          <p14:tracePt t="13403" x="3619500" y="3389313"/>
          <p14:tracePt t="13410" x="3603625" y="3389313"/>
          <p14:tracePt t="13415" x="3603625" y="3381375"/>
          <p14:tracePt t="13418" x="3595688" y="3381375"/>
          <p14:tracePt t="13421" x="3587750" y="3381375"/>
          <p14:tracePt t="13427" x="3579813" y="3381375"/>
          <p14:tracePt t="13429" x="3571875" y="3381375"/>
          <p14:tracePt t="13437" x="3571875" y="3373438"/>
          <p14:tracePt t="13447" x="3587750" y="3365500"/>
          <p14:tracePt t="13450" x="3587750" y="3357563"/>
          <p14:tracePt t="13455" x="3595688" y="3357563"/>
          <p14:tracePt t="13458" x="3611563" y="3349625"/>
          <p14:tracePt t="13460" x="3635375" y="3341688"/>
          <p14:tracePt t="13470" x="3684588" y="3325813"/>
          <p14:tracePt t="13479" x="3716338" y="3309938"/>
          <p14:tracePt t="13483" x="3748088" y="3302000"/>
          <p14:tracePt t="13493" x="3779838" y="3294063"/>
          <p14:tracePt t="13497" x="3787775" y="3294063"/>
          <p14:tracePt t="13529" x="3779838" y="3294063"/>
          <p14:tracePt t="13533" x="3763963" y="3294063"/>
          <p14:tracePt t="16190" x="3771900" y="3294063"/>
          <p14:tracePt t="16206" x="3890963" y="3286125"/>
          <p14:tracePt t="16218" x="4019550" y="3325813"/>
          <p14:tracePt t="16231" x="4344988" y="3389313"/>
          <p14:tracePt t="16243" x="4695825" y="3421063"/>
          <p14:tracePt t="16255" x="5022850" y="3421063"/>
          <p14:tracePt t="16267" x="5183188" y="3436938"/>
          <p14:tracePt t="16274" x="5222875" y="3444875"/>
          <p14:tracePt t="16324" x="5191125" y="3460750"/>
          <p14:tracePt t="16331" x="5135563" y="3468688"/>
          <p14:tracePt t="16340" x="4967288" y="3468688"/>
          <p14:tracePt t="16348" x="4911725" y="3444875"/>
          <p14:tracePt t="16353" x="4895850" y="3444875"/>
          <p14:tracePt t="16358" x="4887913" y="3444875"/>
          <p14:tracePt t="16362" x="4879975" y="3452813"/>
          <p14:tracePt t="16367" x="4864100" y="3452813"/>
          <p14:tracePt t="16372" x="4856163" y="3460750"/>
          <p14:tracePt t="16380" x="4729163" y="3436938"/>
          <p14:tracePt t="16389" x="4529138" y="3405188"/>
          <p14:tracePt t="16399" x="4297363" y="3389313"/>
          <p14:tracePt t="16408" x="4083050" y="3389313"/>
          <p14:tracePt t="16417" x="3906838" y="3389313"/>
          <p14:tracePt t="16426" x="3660775" y="3429000"/>
          <p14:tracePt t="16434" x="3436938" y="3484563"/>
          <p14:tracePt t="16444" x="3094038" y="3571875"/>
          <p14:tracePt t="16452" x="2671763" y="3692525"/>
          <p14:tracePt t="16461" x="2273300" y="3819525"/>
          <p14:tracePt t="16468" x="1962150" y="3930650"/>
          <p14:tracePt t="16476" x="1595438" y="4090988"/>
          <p14:tracePt t="16484" x="1284288" y="4265613"/>
          <p14:tracePt t="16493" x="1028700" y="4425950"/>
          <p14:tracePt t="16501" x="804863" y="4560888"/>
          <p14:tracePt t="16509" x="509588" y="4729163"/>
          <p14:tracePt t="16516" x="319088" y="4856163"/>
          <p14:tracePt t="16526" x="47625" y="4992688"/>
          <p14:tracePt t="16679" x="87313" y="6045200"/>
          <p14:tracePt t="16692" x="263525" y="6100763"/>
          <p14:tracePt t="16700" x="374650" y="6132513"/>
          <p14:tracePt t="16705" x="430213" y="6132513"/>
          <p14:tracePt t="16712" x="542925" y="6132513"/>
          <p14:tracePt t="16719" x="606425" y="6140450"/>
          <p14:tracePt t="16726" x="685800" y="6140450"/>
          <p14:tracePt t="16730" x="717550" y="6140450"/>
          <p14:tracePt t="16734" x="733425" y="6140450"/>
          <p14:tracePt t="16799" x="733425" y="6148388"/>
          <p14:tracePt t="16809" x="765175" y="6156325"/>
          <p14:tracePt t="16818" x="796925" y="6156325"/>
          <p14:tracePt t="16831" x="909638" y="6132513"/>
          <p14:tracePt t="16839" x="989013" y="6100763"/>
          <p14:tracePt t="16847" x="1060450" y="6084888"/>
          <p14:tracePt t="16853" x="1084263" y="6076950"/>
          <p14:tracePt t="16864" x="1076325" y="6069013"/>
          <p14:tracePt t="16869" x="1076325" y="6061075"/>
          <p14:tracePt t="16877" x="1076325" y="6053138"/>
          <p14:tracePt t="16886" x="1044575" y="6045200"/>
          <p14:tracePt t="16896" x="996950" y="6021388"/>
          <p14:tracePt t="16900" x="973138" y="6013450"/>
          <p14:tracePt t="16904" x="965200" y="6013450"/>
          <p14:tracePt t="16907" x="949325" y="6005513"/>
          <p14:tracePt t="16908" x="941388" y="5995988"/>
          <p14:tracePt t="16912" x="925513" y="5995988"/>
          <p14:tracePt t="16915" x="917575" y="5995988"/>
          <p14:tracePt t="16920" x="909638" y="5988050"/>
          <p14:tracePt t="16928" x="901700" y="5980113"/>
          <p14:tracePt t="16932" x="885825" y="5980113"/>
          <p14:tracePt t="16940" x="868363" y="5972175"/>
          <p14:tracePt t="16948" x="844550" y="5964238"/>
          <p14:tracePt t="16954" x="836613" y="5956300"/>
          <p14:tracePt t="16960" x="812800" y="5940425"/>
          <p14:tracePt t="16964" x="804863" y="5940425"/>
          <p14:tracePt t="16969" x="788988" y="5932488"/>
          <p14:tracePt t="16973" x="773113" y="5916613"/>
          <p14:tracePt t="16982" x="741363" y="5900738"/>
          <p14:tracePt t="16989" x="725488" y="5892800"/>
          <p14:tracePt t="16993" x="709613" y="5884863"/>
          <p14:tracePt t="16996" x="709613" y="5876925"/>
          <p14:tracePt t="17004" x="701675" y="5868988"/>
          <p14:tracePt t="17013" x="677863" y="5861050"/>
          <p14:tracePt t="17017" x="661988" y="5845175"/>
          <p14:tracePt t="17025" x="630238" y="5829300"/>
          <p14:tracePt t="17030" x="614363" y="5821363"/>
          <p14:tracePt t="17037" x="614363" y="5813425"/>
          <p14:tracePt t="17092" x="614363" y="5805488"/>
          <p14:tracePt t="17103" x="622300" y="5805488"/>
          <p14:tracePt t="17108" x="638175" y="5805488"/>
          <p14:tracePt t="17115" x="638175" y="5797550"/>
          <p14:tracePt t="17121" x="654050" y="5797550"/>
          <p14:tracePt t="17128" x="669925" y="5797550"/>
          <p14:tracePt t="17146" x="693738" y="5797550"/>
          <p14:tracePt t="17152" x="701675" y="5797550"/>
          <p14:tracePt t="17155" x="741363" y="5789613"/>
          <p14:tracePt t="17158" x="765175" y="5781675"/>
          <p14:tracePt t="17161" x="788988" y="5781675"/>
          <p14:tracePt t="17163" x="804863" y="5781675"/>
          <p14:tracePt t="17166" x="844550" y="5773738"/>
          <p14:tracePt t="17167" x="860425" y="5773738"/>
          <p14:tracePt t="17170" x="917575" y="5773738"/>
          <p14:tracePt t="17174" x="973138" y="5773738"/>
          <p14:tracePt t="17180" x="1044575" y="5757863"/>
          <p14:tracePt t="17186" x="1116013" y="5757863"/>
          <p14:tracePt t="17192" x="1228725" y="5757863"/>
          <p14:tracePt t="17197" x="1395413" y="5765800"/>
          <p14:tracePt t="17201" x="1411288" y="5765800"/>
          <p14:tracePt t="17205" x="1554163" y="5765800"/>
          <p14:tracePt t="17208" x="1587500" y="5773738"/>
          <p14:tracePt t="17217" x="1730375" y="5773738"/>
          <p14:tracePt t="17221" x="1849438" y="5773738"/>
          <p14:tracePt t="17226" x="1938338" y="5773738"/>
          <p14:tracePt t="17232" x="2025650" y="5773738"/>
          <p14:tracePt t="17242" x="2128838" y="5773738"/>
          <p14:tracePt t="17245" x="2160588" y="5773738"/>
          <p14:tracePt t="17246" x="2176463" y="5773738"/>
          <p14:tracePt t="17248" x="2184400" y="5773738"/>
          <p14:tracePt t="17252" x="2192338" y="5773738"/>
          <p14:tracePt t="17258" x="2281238" y="5765800"/>
          <p14:tracePt t="17262" x="2305050" y="5757863"/>
          <p14:tracePt t="17269" x="2360613" y="5749925"/>
          <p14:tracePt t="17276" x="2416175" y="5741988"/>
          <p14:tracePt t="17279" x="2447925" y="5741988"/>
          <p14:tracePt t="17290" x="2503488" y="5741988"/>
          <p14:tracePt t="17296" x="2511425" y="5741988"/>
          <p14:tracePt t="17298" x="2543175" y="5734050"/>
          <p14:tracePt t="17301" x="2551113" y="5734050"/>
          <p14:tracePt t="17307" x="2574925" y="5734050"/>
          <p14:tracePt t="17361" x="2574925" y="5726113"/>
          <p14:tracePt t="17364" x="2551113" y="5718175"/>
          <p14:tracePt t="17368" x="2535238" y="5710238"/>
          <p14:tracePt t="17371" x="2503488" y="5710238"/>
          <p14:tracePt t="17374" x="2471738" y="5710238"/>
          <p14:tracePt t="17376" x="2455863" y="5710238"/>
          <p14:tracePt t="17382" x="2400300" y="5702300"/>
          <p14:tracePt t="17384" x="2352675" y="5702300"/>
          <p14:tracePt t="17386" x="2312988" y="5702300"/>
          <p14:tracePt t="17396" x="2192338" y="5702300"/>
          <p14:tracePt t="17400" x="2105025" y="5686425"/>
          <p14:tracePt t="17402" x="2049463" y="5670550"/>
          <p14:tracePt t="17405" x="2033588" y="5670550"/>
          <p14:tracePt t="17412" x="1930400" y="5662613"/>
          <p14:tracePt t="17414" x="1801813" y="5653088"/>
          <p14:tracePt t="17416" x="1785938" y="5653088"/>
          <p14:tracePt t="17425" x="1635125" y="5637213"/>
          <p14:tracePt t="17429" x="1482725" y="5621338"/>
          <p14:tracePt t="17432" x="1443038" y="5621338"/>
          <p14:tracePt t="17434" x="1427163" y="5621338"/>
          <p14:tracePt t="17442" x="1276350" y="5605463"/>
          <p14:tracePt t="17448" x="1211263" y="5605463"/>
          <p14:tracePt t="17450" x="1179513" y="5605463"/>
          <p14:tracePt t="17454" x="1139825" y="5605463"/>
          <p14:tracePt t="17461" x="1052513" y="5605463"/>
          <p14:tracePt t="17470" x="1012825" y="5605463"/>
          <p14:tracePt t="17472" x="981075" y="5605463"/>
          <p14:tracePt t="17483" x="973138" y="5605463"/>
          <p14:tracePt t="17544" x="973138" y="5613400"/>
          <p14:tracePt t="17552" x="989013" y="5613400"/>
          <p14:tracePt t="17556" x="1004888" y="5613400"/>
          <p14:tracePt t="17565" x="1020763" y="5613400"/>
          <p14:tracePt t="17570" x="1044575" y="5613400"/>
          <p14:tracePt t="17577" x="1052513" y="5613400"/>
          <p14:tracePt t="17582" x="1060450" y="5613400"/>
          <p14:tracePt t="17588" x="1068388" y="5613400"/>
          <p14:tracePt t="17606" x="1076325" y="5613400"/>
          <p14:tracePt t="17608" x="1084263" y="5613400"/>
          <p14:tracePt t="17617" x="1116013" y="5621338"/>
          <p14:tracePt t="17621" x="1123950" y="5621338"/>
          <p14:tracePt t="17627" x="1163638" y="5637213"/>
          <p14:tracePt t="17636" x="1203325" y="5645150"/>
          <p14:tracePt t="17640" x="1228725" y="5645150"/>
          <p14:tracePt t="17650" x="1284288" y="5678488"/>
          <p14:tracePt t="17659" x="1331913" y="5694363"/>
          <p14:tracePt t="17662" x="1371600" y="5710238"/>
          <p14:tracePt t="17670" x="1435100" y="5726113"/>
          <p14:tracePt t="17676" x="1482725" y="5741988"/>
          <p14:tracePt t="17680" x="1490663" y="5741988"/>
          <p14:tracePt t="17683" x="1562100" y="5757863"/>
          <p14:tracePt t="17687" x="1603375" y="5765800"/>
          <p14:tracePt t="17695" x="1658938" y="5773738"/>
          <p14:tracePt t="17702" x="1682750" y="5781675"/>
          <p14:tracePt t="17708" x="1706563" y="5781675"/>
          <p14:tracePt t="17716" x="1714500" y="5781675"/>
          <p14:tracePt t="17788" x="1706563" y="5781675"/>
          <p14:tracePt t="17793" x="1698625" y="5781675"/>
          <p14:tracePt t="17795" x="1690688" y="5781675"/>
          <p14:tracePt t="17798" x="1690688" y="5789613"/>
          <p14:tracePt t="17804" x="1682750" y="5789613"/>
          <p14:tracePt t="17809" x="1666875" y="5789613"/>
          <p14:tracePt t="17817" x="1651000" y="5789613"/>
          <p14:tracePt t="17820" x="1643063" y="5789613"/>
          <p14:tracePt t="17826" x="1627188" y="5789613"/>
          <p14:tracePt t="17830" x="1611313" y="5797550"/>
          <p14:tracePt t="17833" x="1603375" y="5797550"/>
          <p14:tracePt t="17840" x="1554163" y="5797550"/>
          <p14:tracePt t="17849" x="1506538" y="5805488"/>
          <p14:tracePt t="17852" x="1474788" y="5813425"/>
          <p14:tracePt t="17855" x="1458913" y="5813425"/>
          <p14:tracePt t="17863" x="1363663" y="5829300"/>
          <p14:tracePt t="17869" x="1300163" y="5845175"/>
          <p14:tracePt t="17873" x="1268413" y="5853113"/>
          <p14:tracePt t="17876" x="1260475" y="5853113"/>
          <p14:tracePt t="17883" x="1211263" y="5876925"/>
          <p14:tracePt t="17887" x="1179513" y="5884863"/>
          <p14:tracePt t="17895" x="1139825" y="5892800"/>
          <p14:tracePt t="17901" x="1100138" y="5908675"/>
          <p14:tracePt t="17908" x="1052513" y="5924550"/>
          <p14:tracePt t="17912" x="1028700" y="5924550"/>
          <p14:tracePt t="17919" x="1004888" y="5932488"/>
          <p14:tracePt t="17931" x="989013" y="5940425"/>
          <p14:tracePt t="17973" x="981075" y="5940425"/>
          <p14:tracePt t="17986" x="981075" y="5948363"/>
          <p14:tracePt t="17997" x="973138" y="5948363"/>
          <p14:tracePt t="18000" x="965200" y="5948363"/>
          <p14:tracePt t="18004" x="941388" y="5956300"/>
          <p14:tracePt t="18015" x="933450" y="5956300"/>
          <p14:tracePt t="18020" x="917575" y="5956300"/>
          <p14:tracePt t="18023" x="893763" y="5956300"/>
          <p14:tracePt t="18029" x="868363" y="5964238"/>
          <p14:tracePt t="18033" x="852488" y="5972175"/>
          <p14:tracePt t="18036" x="828675" y="5980113"/>
          <p14:tracePt t="18038" x="820738" y="5980113"/>
          <p14:tracePt t="18041" x="796925" y="5988050"/>
          <p14:tracePt t="18043" x="781050" y="5995988"/>
          <p14:tracePt t="18045" x="765175" y="5995988"/>
          <p14:tracePt t="18048" x="749300" y="6005513"/>
          <p14:tracePt t="18051" x="741363" y="6005513"/>
          <p14:tracePt t="18058" x="701675" y="6021388"/>
          <p14:tracePt t="18062" x="677863" y="6029325"/>
          <p14:tracePt t="18065" x="646113" y="6045200"/>
          <p14:tracePt t="18075" x="590550" y="6061075"/>
          <p14:tracePt t="18080" x="542925" y="6069013"/>
          <p14:tracePt t="18084" x="509588" y="6084888"/>
          <p14:tracePt t="18088" x="477838" y="6084888"/>
          <p14:tracePt t="18091" x="469900" y="6084888"/>
          <p14:tracePt t="18099" x="390525" y="6100763"/>
          <p14:tracePt t="18102" x="358775" y="6108700"/>
          <p14:tracePt t="18104" x="334963" y="6108700"/>
          <p14:tracePt t="18106" x="327025" y="6108700"/>
          <p14:tracePt t="18114" x="295275" y="6108700"/>
          <p14:tracePt t="18224" x="311150" y="6092825"/>
          <p14:tracePt t="18230" x="319088" y="6084888"/>
          <p14:tracePt t="18241" x="350838" y="6076950"/>
          <p14:tracePt t="18254" x="446088" y="6045200"/>
          <p14:tracePt t="18266" x="622300" y="6013450"/>
          <p14:tracePt t="18279" x="812800" y="5980113"/>
          <p14:tracePt t="18291" x="1028700" y="5948363"/>
          <p14:tracePt t="18303" x="1179513" y="5932488"/>
          <p14:tracePt t="18312" x="1316038" y="5916613"/>
          <p14:tracePt t="18324" x="1443038" y="5908675"/>
          <p14:tracePt t="18333" x="1571625" y="5884863"/>
          <p14:tracePt t="18346" x="1666875" y="5868988"/>
          <p14:tracePt t="18356" x="1833563" y="5845175"/>
          <p14:tracePt t="18367" x="1954213" y="5829300"/>
          <p14:tracePt t="18377" x="2025650" y="5829300"/>
          <p14:tracePt t="18388" x="2152650" y="5821363"/>
          <p14:tracePt t="18401" x="2297113" y="5829300"/>
          <p14:tracePt t="18414" x="2471738" y="5853113"/>
          <p14:tracePt t="18428" x="2640013" y="5868988"/>
          <p14:tracePt t="18441" x="2967038" y="5868988"/>
          <p14:tracePt t="18453" x="3197225" y="5861050"/>
          <p14:tracePt t="18465" x="3381375" y="5837238"/>
          <p14:tracePt t="18478" x="3571875" y="5821363"/>
          <p14:tracePt t="18489" x="3660775" y="5821363"/>
          <p14:tracePt t="18501" x="3748088" y="5805488"/>
          <p14:tracePt t="18510" x="3787775" y="5797550"/>
          <p14:tracePt t="18519" x="3843338" y="5789613"/>
          <p14:tracePt t="18528" x="3906838" y="5781675"/>
          <p14:tracePt t="18538" x="3938588" y="5781675"/>
          <p14:tracePt t="18546" x="4002088" y="5765800"/>
          <p14:tracePt t="18559" x="4075113" y="5741988"/>
          <p14:tracePt t="18573" x="4114800" y="5726113"/>
          <p14:tracePt t="18584" x="4186238" y="5686425"/>
          <p14:tracePt t="18594" x="4225925" y="5670550"/>
          <p14:tracePt t="18601" x="4265613" y="5662613"/>
          <p14:tracePt t="18614" x="4344988" y="5653088"/>
          <p14:tracePt t="18621" x="4386263" y="5653088"/>
          <p14:tracePt t="18628" x="4418013" y="5653088"/>
          <p14:tracePt t="18642" x="4473575" y="5662613"/>
          <p14:tracePt t="18654" x="4513263" y="5662613"/>
          <p14:tracePt t="18661" x="4529138" y="5670550"/>
          <p14:tracePt t="18667" x="4545013" y="5670550"/>
          <p14:tracePt t="18673" x="4552950" y="5670550"/>
          <p14:tracePt t="18681" x="4568825" y="5670550"/>
          <p14:tracePt t="18686" x="4584700" y="5670550"/>
          <p14:tracePt t="18693" x="4608513" y="5670550"/>
          <p14:tracePt t="18703" x="4640263" y="5670550"/>
          <p14:tracePt t="18712" x="4713288" y="5662613"/>
          <p14:tracePt t="18724" x="4808538" y="5653088"/>
          <p14:tracePt t="18735" x="4903788" y="5645150"/>
          <p14:tracePt t="18746" x="4943475" y="5645150"/>
          <p14:tracePt t="18754" x="4959350" y="5645150"/>
          <p14:tracePt t="18761" x="4975225" y="5645150"/>
          <p14:tracePt t="18775" x="5006975" y="5645150"/>
          <p14:tracePt t="18791" x="5064125" y="5670550"/>
          <p14:tracePt t="18810" x="5199063" y="5718175"/>
          <p14:tracePt t="18821" x="5318125" y="5734050"/>
          <p14:tracePt t="18833" x="5373688" y="5734050"/>
          <p14:tracePt t="18842" x="5430838" y="5734050"/>
          <p14:tracePt t="18847" x="5438775" y="5734050"/>
          <p14:tracePt t="18862" x="5446713" y="5734050"/>
          <p14:tracePt t="18881" x="5502275" y="5749925"/>
          <p14:tracePt t="18898" x="5414963" y="5781675"/>
          <p14:tracePt t="18908" x="5310188" y="5789613"/>
          <p14:tracePt t="18919" x="5294313" y="5797550"/>
          <p14:tracePt t="20487" x="5278438" y="5797550"/>
          <p14:tracePt t="20499" x="5143500" y="5845175"/>
          <p14:tracePt t="20511" x="4959350" y="5924550"/>
          <p14:tracePt t="20524" x="4721225" y="5940425"/>
          <p14:tracePt t="20537" x="4481513" y="5916613"/>
          <p14:tracePt t="20550" x="4162425" y="5884863"/>
          <p14:tracePt t="20563" x="3994150" y="5884863"/>
          <p14:tracePt t="20570" x="3954463" y="5884863"/>
          <p14:tracePt t="20576" x="3922713" y="5884863"/>
          <p14:tracePt t="20588" x="3914775" y="5884863"/>
          <p14:tracePt t="20617" x="4130675" y="5853113"/>
          <p14:tracePt t="20627" x="4584700" y="5837238"/>
          <p14:tracePt t="20633" x="4752975" y="5853113"/>
          <p14:tracePt t="20638" x="4872038" y="5853113"/>
          <p14:tracePt t="20642" x="5006975" y="5853113"/>
          <p14:tracePt t="20644" x="5072063" y="5853113"/>
          <p14:tracePt t="20646" x="5072063" y="5845175"/>
          <p14:tracePt t="20647" x="5111750" y="5837238"/>
          <p14:tracePt t="20648" x="5127625" y="5837238"/>
          <p14:tracePt t="20650" x="5143500" y="5837238"/>
          <p14:tracePt t="20653" x="5207000" y="5821363"/>
          <p14:tracePt t="20654" x="5230813" y="5805488"/>
          <p14:tracePt t="20656" x="5262563" y="5805488"/>
          <p14:tracePt t="20658" x="5286375" y="5805488"/>
          <p14:tracePt t="20669" x="5541963" y="5741988"/>
          <p14:tracePt t="20675" x="5565775" y="5734050"/>
          <p14:tracePt t="20679" x="5773738" y="5694363"/>
          <p14:tracePt t="20682" x="5908675" y="5686425"/>
          <p14:tracePt t="20690" x="6140450" y="5653088"/>
          <p14:tracePt t="20694" x="6267450" y="5645150"/>
          <p14:tracePt t="20699" x="6475413" y="5621338"/>
          <p14:tracePt t="20704" x="6697663" y="5597525"/>
          <p14:tracePt t="20707" x="6737350" y="5589588"/>
          <p14:tracePt t="20710" x="6897688" y="5589588"/>
          <p14:tracePt t="20713" x="7056438" y="5589588"/>
          <p14:tracePt t="20716" x="7096125" y="5589588"/>
          <p14:tracePt t="20724" x="7343775" y="5597525"/>
          <p14:tracePt t="20728" x="7551738" y="5613400"/>
          <p14:tracePt t="20732" x="7591425" y="5629275"/>
          <p14:tracePt t="20737" x="7902575" y="5670550"/>
          <p14:tracePt t="20746" x="8140700" y="5710238"/>
          <p14:tracePt t="20750" x="8245475" y="5734050"/>
          <p14:tracePt t="20753" x="8435975" y="5757863"/>
          <p14:tracePt t="20761" x="8699500" y="5781675"/>
          <p14:tracePt t="20766" x="8874125" y="5781675"/>
          <p14:tracePt t="20772" x="9074150" y="5773738"/>
          <p14:tracePt t="20775" x="9137650" y="5757863"/>
          <p14:tracePt t="20781" x="9258300" y="5710238"/>
          <p14:tracePt t="20784" x="9290050" y="5686425"/>
          <p14:tracePt t="20787" x="9313863" y="5662613"/>
          <p14:tracePt t="20789" x="9313863" y="5645150"/>
          <p14:tracePt t="20791" x="9321800" y="5645150"/>
          <p14:tracePt t="20793" x="9321800" y="5621338"/>
          <p14:tracePt t="20794" x="9321800" y="5613400"/>
          <p14:tracePt t="20800" x="9321800" y="5573713"/>
          <p14:tracePt t="20801" x="9321800" y="5549900"/>
          <p14:tracePt t="20802" x="9321800" y="5541963"/>
          <p14:tracePt t="20804" x="9321800" y="5526088"/>
          <p14:tracePt t="20806" x="9305925" y="5510213"/>
          <p14:tracePt t="20808" x="9305925" y="5494338"/>
          <p14:tracePt t="20816" x="9282113" y="5422900"/>
          <p14:tracePt t="20821" x="9266238" y="5375275"/>
          <p14:tracePt t="20826" x="9258300" y="5335588"/>
          <p14:tracePt t="20831" x="9250363" y="5310188"/>
          <p14:tracePt t="20841" x="9258300" y="5278438"/>
          <p14:tracePt t="20844" x="9266238" y="5270500"/>
          <p14:tracePt t="20846" x="9282113" y="5262563"/>
          <p14:tracePt t="20857" x="9337675" y="5230813"/>
          <p14:tracePt t="20863" x="9345613" y="5230813"/>
          <p14:tracePt t="20866" x="9424988" y="5191125"/>
          <p14:tracePt t="20875" x="9480550" y="5167313"/>
          <p14:tracePt t="20878" x="9488488" y="5159375"/>
          <p14:tracePt t="20881" x="9528175" y="5135563"/>
          <p14:tracePt t="20884" x="9551988" y="5111750"/>
          <p14:tracePt t="20888" x="9551988" y="5103813"/>
          <p14:tracePt t="20892" x="9559925" y="5072063"/>
          <p14:tracePt t="20895" x="9559925" y="5056188"/>
          <p14:tracePt t="20898" x="9559925" y="5032375"/>
          <p14:tracePt t="20900" x="9544050" y="5016500"/>
          <p14:tracePt t="20902" x="9528175" y="4992688"/>
          <p14:tracePt t="20904" x="9520238" y="4967288"/>
          <p14:tracePt t="20905" x="9504363" y="4951413"/>
          <p14:tracePt t="20906" x="9496425" y="4935538"/>
          <p14:tracePt t="20907" x="9488488" y="4927600"/>
          <p14:tracePt t="20908" x="9480550" y="4919663"/>
          <p14:tracePt t="20911" x="9456738" y="4887913"/>
          <p14:tracePt t="20913" x="9448800" y="4879975"/>
          <p14:tracePt t="20915" x="9417050" y="4848225"/>
          <p14:tracePt t="20917" x="9409113" y="4840288"/>
          <p14:tracePt t="20919" x="9377363" y="4824413"/>
          <p14:tracePt t="20921" x="9369425" y="4808538"/>
          <p14:tracePt t="20932" x="9250363" y="4737100"/>
          <p14:tracePt t="20936" x="9177338" y="4697413"/>
          <p14:tracePt t="20942" x="9105900" y="4657725"/>
          <p14:tracePt t="20944" x="9074150" y="4641850"/>
          <p14:tracePt t="20955" x="8923338" y="4568825"/>
          <p14:tracePt t="20959" x="8850313" y="4537075"/>
          <p14:tracePt t="20962" x="8842375" y="4529138"/>
          <p14:tracePt t="20972" x="8675688" y="4449763"/>
          <p14:tracePt t="20975" x="8667750" y="4441825"/>
          <p14:tracePt t="20976" x="8620125" y="4410075"/>
          <p14:tracePt t="20979" x="8588375" y="4394200"/>
          <p14:tracePt t="20981" x="8564563" y="4378325"/>
          <p14:tracePt t="20991" x="8475663" y="4314825"/>
          <p14:tracePt t="20995" x="8412163" y="4306888"/>
          <p14:tracePt t="20999" x="8356600" y="4281488"/>
          <p14:tracePt t="21008" x="8213725" y="4225925"/>
          <p14:tracePt t="21014" x="8085138" y="4194175"/>
          <p14:tracePt t="21019" x="7981950" y="4154488"/>
          <p14:tracePt t="21023" x="7934325" y="4138613"/>
          <p14:tracePt t="21030" x="7781925" y="4114800"/>
          <p14:tracePt t="21032" x="7702550" y="4090988"/>
          <p14:tracePt t="21042" x="7607300" y="4083050"/>
          <p14:tracePt t="21046" x="7551738" y="4075113"/>
          <p14:tracePt t="21056" x="7415213" y="4043363"/>
          <p14:tracePt t="21059" x="7391400" y="4035425"/>
          <p14:tracePt t="21068" x="7200900" y="3971925"/>
          <p14:tracePt t="21071" x="7192963" y="3971925"/>
          <p14:tracePt t="21078" x="7064375" y="3930650"/>
          <p14:tracePt t="21082" x="6969125" y="3914775"/>
          <p14:tracePt t="21090" x="6802438" y="3875088"/>
          <p14:tracePt t="21101" x="6530975" y="3827463"/>
          <p14:tracePt t="21104" x="6483350" y="3819525"/>
          <p14:tracePt t="21112" x="6259513" y="3811588"/>
          <p14:tracePt t="21115" x="6091238" y="3795713"/>
          <p14:tracePt t="21118" x="6059488" y="3795713"/>
          <p14:tracePt t="21126" x="5861050" y="3787775"/>
          <p14:tracePt t="21130" x="5653088" y="3771900"/>
          <p14:tracePt t="21138" x="5422900" y="3763963"/>
          <p14:tracePt t="21140" x="5326063" y="3740150"/>
          <p14:tracePt t="21141" x="5262563" y="3740150"/>
          <p14:tracePt t="21150" x="4983163" y="3708400"/>
          <p14:tracePt t="21154" x="4943475" y="3708400"/>
          <p14:tracePt t="21159" x="4705350" y="3684588"/>
          <p14:tracePt t="21164" x="4664075" y="3676650"/>
          <p14:tracePt t="21168" x="4410075" y="3644900"/>
          <p14:tracePt t="21172" x="4186238" y="3621088"/>
          <p14:tracePt t="21184" x="3732213" y="3587750"/>
          <p14:tracePt t="21195" x="3300413" y="3571875"/>
          <p14:tracePt t="21202" x="2974975" y="3571875"/>
          <p14:tracePt t="21207" x="2901950" y="3571875"/>
          <p14:tracePt t="21215" x="2416175" y="3579813"/>
          <p14:tracePt t="21222" x="2184400" y="3579813"/>
          <p14:tracePt t="21226" x="1978025" y="3579813"/>
          <p14:tracePt t="21236" x="1722438" y="3595688"/>
          <p14:tracePt t="21239" x="1595438" y="3595688"/>
          <p14:tracePt t="21241" x="1538288" y="3605213"/>
          <p14:tracePt t="21248" x="1347788" y="3613150"/>
          <p14:tracePt t="21251" x="1316038" y="3613150"/>
          <p14:tracePt t="21260" x="1044575" y="3613150"/>
          <p14:tracePt t="21263" x="1004888" y="3613150"/>
          <p14:tracePt t="21271" x="852488" y="3613150"/>
          <p14:tracePt t="21274" x="741363" y="3613150"/>
          <p14:tracePt t="21284" x="590550" y="3629025"/>
          <p14:tracePt t="21290" x="493713" y="3652838"/>
          <p14:tracePt t="21293" x="461963" y="3660775"/>
          <p14:tracePt t="21300" x="350838" y="3684588"/>
          <p14:tracePt t="21303" x="303213" y="3700463"/>
          <p14:tracePt t="21305" x="263525" y="3716338"/>
          <p14:tracePt t="21309" x="231775" y="3732213"/>
          <p14:tracePt t="21311" x="207963" y="3740150"/>
          <p14:tracePt t="21321" x="63500" y="3795713"/>
          <p14:tracePt t="21482" x="15875" y="5541963"/>
          <p14:tracePt t="21483" x="31750" y="5565775"/>
          <p14:tracePt t="21485" x="31750" y="5589588"/>
          <p14:tracePt t="21487" x="39688" y="5597525"/>
          <p14:tracePt t="21488" x="47625" y="5605463"/>
          <p14:tracePt t="21490" x="63500" y="5637213"/>
          <p14:tracePt t="21497" x="79375" y="5702300"/>
          <p14:tracePt t="21501" x="95250" y="5734050"/>
          <p14:tracePt t="21510" x="95250" y="5789613"/>
          <p14:tracePt t="21518" x="79375" y="5837238"/>
          <p14:tracePt t="21521" x="71438" y="5853113"/>
          <p14:tracePt t="21529" x="63500" y="5876925"/>
          <p14:tracePt t="21539" x="39688" y="5908675"/>
          <p14:tracePt t="21544" x="31750" y="5916613"/>
          <p14:tracePt t="21551" x="15875" y="5940425"/>
          <p14:tracePt t="21558" x="7938" y="5948363"/>
          <p14:tracePt t="21563" x="0" y="5972175"/>
          <p14:tracePt t="21636" x="0" y="6164263"/>
          <p14:tracePt t="21639" x="7938" y="6172200"/>
          <p14:tracePt t="21641" x="15875" y="6180138"/>
          <p14:tracePt t="21644" x="23813" y="6188075"/>
          <p14:tracePt t="21648" x="39688" y="6211888"/>
          <p14:tracePt t="21655" x="71438" y="6243638"/>
          <p14:tracePt t="21658" x="103188" y="6267450"/>
          <p14:tracePt t="21661" x="119063" y="6275388"/>
          <p14:tracePt t="21668" x="231775" y="6315075"/>
          <p14:tracePt t="21680" x="382588" y="6364288"/>
          <p14:tracePt t="21686" x="454025" y="6364288"/>
          <p14:tracePt t="21689" x="582613" y="6380163"/>
          <p14:tracePt t="21692" x="598488" y="6380163"/>
          <p14:tracePt t="21698" x="717550" y="6372225"/>
          <p14:tracePt t="21706" x="877888" y="6380163"/>
          <p14:tracePt t="21710" x="917575" y="6372225"/>
          <p14:tracePt t="21711" x="941388" y="6372225"/>
          <p14:tracePt t="21719" x="1004888" y="6372225"/>
          <p14:tracePt t="21724" x="1116013" y="6348413"/>
          <p14:tracePt t="21743" x="1276350" y="6323013"/>
          <p14:tracePt t="21747" x="1323975" y="6315075"/>
          <p14:tracePt t="21758" x="1450975" y="6291263"/>
          <p14:tracePt t="21762" x="1538288" y="6259513"/>
          <p14:tracePt t="21764" x="1554163" y="6259513"/>
          <p14:tracePt t="21771" x="1682750" y="6251575"/>
          <p14:tracePt t="21774" x="1706563" y="6251575"/>
          <p14:tracePt t="21776" x="1817688" y="6235700"/>
          <p14:tracePt t="21778" x="1857375" y="6227763"/>
          <p14:tracePt t="21779" x="1897063" y="6219825"/>
          <p14:tracePt t="21789" x="2033588" y="6211888"/>
          <p14:tracePt t="21791" x="2120900" y="6188075"/>
          <p14:tracePt t="21794" x="2144713" y="6188075"/>
          <p14:tracePt t="21797" x="2247900" y="6180138"/>
          <p14:tracePt t="21801" x="2344738" y="6172200"/>
          <p14:tracePt t="21803" x="2360613" y="6172200"/>
          <p14:tracePt t="21809" x="2527300" y="6148388"/>
          <p14:tracePt t="21813" x="2624138" y="6140450"/>
          <p14:tracePt t="21815" x="2679700" y="6116638"/>
          <p14:tracePt t="21823" x="2822575" y="6108700"/>
          <p14:tracePt t="21825" x="2846388" y="6108700"/>
          <p14:tracePt t="21829" x="2901950" y="6100763"/>
          <p14:tracePt t="21834" x="3006725" y="6069013"/>
          <p14:tracePt t="21839" x="3117850" y="6069013"/>
          <p14:tracePt t="21845" x="3165475" y="6061075"/>
          <p14:tracePt t="21849" x="3268663" y="6045200"/>
          <p14:tracePt t="21852" x="3357563" y="6045200"/>
          <p14:tracePt t="21856" x="3405188" y="6045200"/>
          <p14:tracePt t="21858" x="3460750" y="6045200"/>
          <p14:tracePt t="21863" x="3548063" y="6045200"/>
          <p14:tracePt t="21866" x="3595688" y="6045200"/>
          <p14:tracePt t="21869" x="3668713" y="6045200"/>
          <p14:tracePt t="21872" x="3795713" y="6045200"/>
          <p14:tracePt t="21874" x="3819525" y="6045200"/>
          <p14:tracePt t="21882" x="3994150" y="6037263"/>
          <p14:tracePt t="21886" x="4154488" y="6037263"/>
          <p14:tracePt t="21891" x="4265613" y="6037263"/>
          <p14:tracePt t="21894" x="4418013" y="6037263"/>
          <p14:tracePt t="21900" x="4584700" y="6037263"/>
          <p14:tracePt t="21903" x="4721225" y="6037263"/>
          <p14:tracePt t="21905" x="4784725" y="6037263"/>
          <p14:tracePt t="21907" x="4903788" y="6013450"/>
          <p14:tracePt t="21911" x="5006975" y="6013450"/>
          <p14:tracePt t="21914" x="5072063" y="6013450"/>
          <p14:tracePt t="21915" x="5167313" y="5995988"/>
          <p14:tracePt t="21916" x="5199063" y="5995988"/>
          <p14:tracePt t="21924" x="5422900" y="5972175"/>
          <p14:tracePt t="21927" x="5557838" y="5964238"/>
          <p14:tracePt t="21929" x="5621338" y="5948363"/>
          <p14:tracePt t="21938" x="5813425" y="5924550"/>
          <p14:tracePt t="21940" x="5956300" y="5900738"/>
          <p14:tracePt t="21948" x="6164263" y="5861050"/>
          <p14:tracePt t="21951" x="6243638" y="5837238"/>
          <p14:tracePt t="21953" x="6291263" y="5829300"/>
          <p14:tracePt t="21962" x="6530975" y="5773738"/>
          <p14:tracePt t="21968" x="6713538" y="5726113"/>
          <p14:tracePt t="21970" x="6777038" y="5710238"/>
          <p14:tracePt t="21972" x="6810375" y="5710238"/>
          <p14:tracePt t="21974" x="6858000" y="5694363"/>
          <p14:tracePt t="21975" x="6889750" y="5686425"/>
          <p14:tracePt t="21984" x="7056438" y="5645150"/>
          <p14:tracePt t="21988" x="7145338" y="5637213"/>
          <p14:tracePt t="21990" x="7248525" y="5621338"/>
          <p14:tracePt t="21991" x="7343775" y="5605463"/>
          <p14:tracePt t="21992" x="7367588" y="5605463"/>
          <p14:tracePt t="22003" x="7583488" y="5573713"/>
          <p14:tracePt t="22006" x="7742238" y="5573713"/>
          <p14:tracePt t="22008" x="7766050" y="5573713"/>
          <p14:tracePt t="22019" x="8037513" y="5549900"/>
          <p14:tracePt t="22023" x="8140700" y="5549900"/>
          <p14:tracePt t="22024" x="8197850" y="5541963"/>
          <p14:tracePt t="22033" x="8372475" y="5534025"/>
          <p14:tracePt t="22037" x="8451850" y="5534025"/>
          <p14:tracePt t="22039" x="8596313" y="5534025"/>
          <p14:tracePt t="22041" x="8628063" y="5534025"/>
          <p14:tracePt t="22044" x="8723313" y="5526088"/>
          <p14:tracePt t="22052" x="8939213" y="5510213"/>
          <p14:tracePt t="22056" x="9097963" y="5486400"/>
          <p14:tracePt t="22059" x="9161463" y="5478463"/>
          <p14:tracePt t="22067" x="9361488" y="5438775"/>
          <p14:tracePt t="22071" x="9464675" y="5407025"/>
          <p14:tracePt t="22076" x="9496425" y="5399088"/>
          <p14:tracePt t="22079" x="9609138" y="5351463"/>
          <p14:tracePt t="22081" x="9696450" y="5319713"/>
          <p14:tracePt t="22086" x="9712325" y="5302250"/>
          <p14:tracePt t="22092" x="9839325" y="5238750"/>
          <p14:tracePt t="22096" x="9879013" y="5214938"/>
          <p14:tracePt t="22099" x="9944100" y="5167313"/>
          <p14:tracePt t="22108" x="10031413" y="5111750"/>
          <p14:tracePt t="22114" x="10094913" y="5056188"/>
          <p14:tracePt t="22117" x="10134600" y="5032375"/>
          <p14:tracePt t="22129" x="10198100" y="4967288"/>
          <p14:tracePt t="22135" x="10229850" y="4927600"/>
          <p14:tracePt t="22138" x="10237788" y="4919663"/>
          <p14:tracePt t="22148" x="10269538" y="4887913"/>
          <p14:tracePt t="22154" x="10279063" y="4879975"/>
          <p14:tracePt t="22156" x="10287000" y="4864100"/>
          <p14:tracePt t="22166" x="10287000" y="4856163"/>
          <p14:tracePt t="22171" x="10287000" y="4848225"/>
          <p14:tracePt t="22180" x="10261600" y="4800600"/>
          <p14:tracePt t="22188" x="10221913" y="4760913"/>
          <p14:tracePt t="22191" x="10198100" y="4729163"/>
          <p14:tracePt t="22196" x="10190163" y="4721225"/>
          <p14:tracePt t="22202" x="10079038" y="4624388"/>
          <p14:tracePt t="22206" x="9983788" y="4568825"/>
          <p14:tracePt t="22209" x="9959975" y="4560888"/>
          <p14:tracePt t="22217" x="9791700" y="4481513"/>
          <p14:tracePt t="22219" x="9688513" y="4441825"/>
          <p14:tracePt t="22223" x="9617075" y="4410075"/>
          <p14:tracePt t="22226" x="9559925" y="4378325"/>
          <p14:tracePt t="22231" x="9536113" y="4370388"/>
          <p14:tracePt t="22239" x="9337675" y="4298950"/>
          <p14:tracePt t="22244" x="9177338" y="4225925"/>
          <p14:tracePt t="22248" x="9161463" y="4225925"/>
          <p14:tracePt t="22250" x="9050338" y="4186238"/>
          <p14:tracePt t="22259" x="8907463" y="4138613"/>
          <p14:tracePt t="22265" x="8883650" y="4122738"/>
          <p14:tracePt t="22269" x="8794750" y="4106863"/>
          <p14:tracePt t="22273" x="8636000" y="4083050"/>
          <p14:tracePt t="22281" x="8483600" y="4059238"/>
          <p14:tracePt t="22286" x="8380413" y="4051300"/>
          <p14:tracePt t="22289" x="8364538" y="4051300"/>
          <p14:tracePt t="22291" x="8253413" y="4051300"/>
          <p14:tracePt t="22301" x="8108950" y="4019550"/>
          <p14:tracePt t="22305" x="7966075" y="4011613"/>
          <p14:tracePt t="22308" x="7934325" y="4011613"/>
          <p14:tracePt t="22314" x="7718425" y="4011613"/>
          <p14:tracePt t="22324" x="7446963" y="3995738"/>
          <p14:tracePt t="22328" x="7272338" y="3987800"/>
          <p14:tracePt t="22334" x="7016750" y="3987800"/>
          <p14:tracePt t="22336" x="6945313" y="3987800"/>
          <p14:tracePt t="22345" x="6697663" y="3987800"/>
          <p14:tracePt t="22351" x="6442075" y="3995738"/>
          <p14:tracePt t="22355" x="6362700" y="3995738"/>
          <p14:tracePt t="22364" x="5980113" y="4003675"/>
          <p14:tracePt t="22368" x="5956300" y="4003675"/>
          <p14:tracePt t="22371" x="5789613" y="4003675"/>
          <p14:tracePt t="22380" x="5621338" y="4003675"/>
          <p14:tracePt t="22384" x="5486400" y="3995738"/>
          <p14:tracePt t="22388" x="5357813" y="3987800"/>
          <p14:tracePt t="22398" x="5119688" y="3938588"/>
          <p14:tracePt t="22406" x="4903788" y="3914775"/>
          <p14:tracePt t="22409" x="4792663" y="3890963"/>
          <p14:tracePt t="22412" x="4760913" y="3890963"/>
          <p14:tracePt t="22422" x="4537075" y="3843338"/>
          <p14:tracePt t="22426" x="4344988" y="3827463"/>
          <p14:tracePt t="22429" x="4305300" y="3819525"/>
          <p14:tracePt t="22437" x="3946525" y="3787775"/>
          <p14:tracePt t="22440" x="3843338" y="3787775"/>
          <p14:tracePt t="22443" x="3700463" y="3787775"/>
          <p14:tracePt t="22446" x="3627438" y="3787775"/>
          <p14:tracePt t="22448" x="3595688" y="3779838"/>
          <p14:tracePt t="22457" x="3373438" y="3779838"/>
          <p14:tracePt t="22460" x="3205163" y="3779838"/>
          <p14:tracePt t="22463" x="3173413" y="3779838"/>
          <p14:tracePt t="22464" x="3038475" y="3779838"/>
          <p14:tracePt t="22475" x="2806700" y="3795713"/>
          <p14:tracePt t="22478" x="2687638" y="3787775"/>
          <p14:tracePt t="22488" x="2463800" y="3787775"/>
          <p14:tracePt t="22495" x="2297113" y="3787775"/>
          <p14:tracePt t="22499" x="2224088" y="3787775"/>
          <p14:tracePt t="22502" x="2192338" y="3787775"/>
          <p14:tracePt t="22507" x="2097088" y="3771900"/>
          <p14:tracePt t="22511" x="2041525" y="3756025"/>
          <p14:tracePt t="22516" x="1993900" y="3756025"/>
          <p14:tracePt t="22519" x="1938338" y="3740150"/>
          <p14:tracePt t="22522" x="1897063" y="3716338"/>
          <p14:tracePt t="22525" x="1849438" y="3716338"/>
          <p14:tracePt t="22530" x="1833563" y="3708400"/>
          <p14:tracePt t="22534" x="1698625" y="3668713"/>
          <p14:tracePt t="22538" x="1682750" y="3660775"/>
          <p14:tracePt t="22544" x="1538288" y="3636963"/>
          <p14:tracePt t="22551" x="1443038" y="3621088"/>
          <p14:tracePt t="22556" x="1284288" y="3595688"/>
          <p14:tracePt t="22560" x="1268413" y="3587750"/>
          <p14:tracePt t="22567" x="1116013" y="3579813"/>
          <p14:tracePt t="22571" x="1020763" y="3571875"/>
          <p14:tracePt t="22577" x="925513" y="3587750"/>
          <p14:tracePt t="22580" x="917575" y="3587750"/>
          <p14:tracePt t="22585" x="804863" y="3587750"/>
          <p14:tracePt t="22593" x="709613" y="3613150"/>
          <p14:tracePt t="22596" x="669925" y="3629025"/>
          <p14:tracePt t="22598" x="661988" y="3629025"/>
          <p14:tracePt t="22601" x="606425" y="3652838"/>
          <p14:tracePt t="22603" x="598488" y="3652838"/>
          <p14:tracePt t="22612" x="534988" y="3684588"/>
          <p14:tracePt t="22616" x="493713" y="3716338"/>
          <p14:tracePt t="22625" x="422275" y="3787775"/>
          <p14:tracePt t="22631" x="382588" y="3835400"/>
          <p14:tracePt t="22634" x="374650" y="3851275"/>
          <p14:tracePt t="22637" x="350838" y="3890963"/>
          <p14:tracePt t="22639" x="334963" y="3930650"/>
          <p14:tracePt t="22642" x="327025" y="3938588"/>
          <p14:tracePt t="22653" x="295275" y="4067175"/>
          <p14:tracePt t="22657" x="287338" y="4138613"/>
          <p14:tracePt t="22668" x="287338" y="4257675"/>
          <p14:tracePt t="22676" x="311150" y="4370388"/>
          <p14:tracePt t="22680" x="319088" y="4410075"/>
          <p14:tracePt t="22683" x="350838" y="4481513"/>
          <p14:tracePt t="22693" x="390525" y="4560888"/>
          <p14:tracePt t="22697" x="414338" y="4624388"/>
          <p14:tracePt t="22701" x="430213" y="4665663"/>
          <p14:tracePt t="22703" x="430213" y="4673600"/>
          <p14:tracePt t="22712" x="446088" y="4752975"/>
          <p14:tracePt t="22716" x="446088" y="4776788"/>
          <p14:tracePt t="22717" x="446088" y="4784725"/>
          <p14:tracePt t="22719" x="461963" y="4800600"/>
          <p14:tracePt t="22729" x="477838" y="4848225"/>
          <p14:tracePt t="22732" x="485775" y="4872038"/>
          <p14:tracePt t="22742" x="501650" y="4911725"/>
          <p14:tracePt t="22752" x="493713" y="4935538"/>
          <p14:tracePt t="22756" x="527050" y="4959350"/>
          <p14:tracePt t="22761" x="534988" y="4992688"/>
          <p14:tracePt t="22764" x="542925" y="5000625"/>
          <p14:tracePt t="22774" x="542925" y="5040313"/>
          <p14:tracePt t="22778" x="566738" y="5064125"/>
          <p14:tracePt t="22780" x="558800" y="5080000"/>
          <p14:tracePt t="22782" x="566738" y="5087938"/>
          <p14:tracePt t="22790" x="566738" y="5119688"/>
          <p14:tracePt t="22794" x="566738" y="5159375"/>
          <p14:tracePt t="22798" x="566738" y="5183188"/>
          <p14:tracePt t="22801" x="574675" y="5191125"/>
          <p14:tracePt t="22808" x="574675" y="5230813"/>
          <p14:tracePt t="22813" x="590550" y="5270500"/>
          <p14:tracePt t="22821" x="598488" y="5310188"/>
          <p14:tracePt t="22826" x="598488" y="5319713"/>
          <p14:tracePt t="22830" x="598488" y="5335588"/>
          <p14:tracePt t="22836" x="622300" y="5359400"/>
          <p14:tracePt t="22844" x="630238" y="5383213"/>
          <p14:tracePt t="22851" x="630238" y="5399088"/>
          <p14:tracePt t="22856" x="630238" y="5407025"/>
          <p14:tracePt t="22866" x="638175" y="5438775"/>
          <p14:tracePt t="22875" x="646113" y="5470525"/>
          <p14:tracePt t="22881" x="654050" y="5502275"/>
          <p14:tracePt t="22889" x="661988" y="5573713"/>
          <p14:tracePt t="22902" x="661988" y="5653088"/>
          <p14:tracePt t="22906" x="669925" y="5718175"/>
          <p14:tracePt t="22910" x="669925" y="5726113"/>
          <p14:tracePt t="22915" x="669925" y="5789613"/>
          <p14:tracePt t="22920" x="669925" y="5821363"/>
          <p14:tracePt t="22923" x="669925" y="5829300"/>
          <p14:tracePt t="22930" x="693738" y="5876925"/>
          <p14:tracePt t="22933" x="693738" y="5884863"/>
          <p14:tracePt t="22940" x="693738" y="5916613"/>
          <p14:tracePt t="22944" x="701675" y="5924550"/>
          <p14:tracePt t="22975" x="709613" y="5908675"/>
          <p14:tracePt t="22985" x="725488" y="5868988"/>
          <p14:tracePt t="22989" x="725488" y="5837238"/>
          <p14:tracePt t="22998" x="757238" y="5797550"/>
          <p14:tracePt t="23001" x="757238" y="5773738"/>
          <p14:tracePt t="23004" x="765175" y="5765800"/>
          <p14:tracePt t="23006" x="788988" y="5726113"/>
          <p14:tracePt t="23017" x="812800" y="5686425"/>
          <p14:tracePt t="23021" x="828675" y="5645150"/>
          <p14:tracePt t="23024" x="828675" y="5637213"/>
          <p14:tracePt t="23025" x="852488" y="5621338"/>
          <p14:tracePt t="23031" x="860425" y="5613400"/>
          <p14:tracePt t="23037" x="868363" y="5597525"/>
          <p14:tracePt t="23040" x="901700" y="5565775"/>
          <p14:tracePt t="23043" x="933450" y="5541963"/>
          <p14:tracePt t="23047" x="949325" y="5534025"/>
          <p14:tracePt t="23049" x="965200" y="5518150"/>
          <p14:tracePt t="23050" x="965200" y="5510213"/>
          <p14:tracePt t="23051" x="973138" y="5510213"/>
          <p14:tracePt t="23060" x="996950" y="5494338"/>
          <p14:tracePt t="23069" x="996950" y="5486400"/>
          <p14:tracePt t="23080" x="996950" y="5478463"/>
          <p14:tracePt t="23091" x="989013" y="5470525"/>
          <p14:tracePt t="23097" x="973138" y="5462588"/>
          <p14:tracePt t="23105" x="965200" y="5438775"/>
          <p14:tracePt t="23116" x="957263" y="5422900"/>
          <p14:tracePt t="23124" x="941388" y="5414963"/>
          <p14:tracePt t="23131" x="933450" y="5399088"/>
          <p14:tracePt t="23137" x="925513" y="5375275"/>
          <p14:tracePt t="23147" x="917575" y="5359400"/>
          <p14:tracePt t="23196" x="925513" y="5359400"/>
          <p14:tracePt t="23202" x="941388" y="5351463"/>
          <p14:tracePt t="23206" x="965200" y="5351463"/>
          <p14:tracePt t="23210" x="973138" y="5343525"/>
          <p14:tracePt t="23214" x="1012825" y="5335588"/>
          <p14:tracePt t="23218" x="1100138" y="5319713"/>
          <p14:tracePt t="23220" x="1123950" y="5319713"/>
          <p14:tracePt t="23222" x="1155700" y="5302250"/>
          <p14:tracePt t="23224" x="1171575" y="5302250"/>
          <p14:tracePt t="23226" x="1187450" y="5294313"/>
          <p14:tracePt t="23230" x="1260475" y="5294313"/>
          <p14:tracePt t="23232" x="1316038" y="5270500"/>
          <p14:tracePt t="23235" x="1355725" y="5270500"/>
          <p14:tracePt t="23236" x="1395413" y="5262563"/>
          <p14:tracePt t="23247" x="1579563" y="5238750"/>
          <p14:tracePt t="23250" x="1682750" y="5222875"/>
          <p14:tracePt t="23252" x="1746250" y="5222875"/>
          <p14:tracePt t="23254" x="1762125" y="5222875"/>
          <p14:tracePt t="23262" x="1897063" y="5214938"/>
          <p14:tracePt t="23265" x="1946275" y="5207000"/>
          <p14:tracePt t="23267" x="2025650" y="5199063"/>
          <p14:tracePt t="23279" x="2144713" y="5191125"/>
          <p14:tracePt t="23282" x="2160588" y="5191125"/>
          <p14:tracePt t="23284" x="2184400" y="5191125"/>
          <p14:tracePt t="23292" x="2200275" y="5191125"/>
          <p14:tracePt t="23297" x="2208213" y="5191125"/>
          <p14:tracePt t="23310" x="2200275" y="5191125"/>
          <p14:tracePt t="23319" x="2200275" y="5199063"/>
          <p14:tracePt t="23322" x="2192338" y="5199063"/>
          <p14:tracePt t="23329" x="2184400" y="5207000"/>
          <p14:tracePt t="23331" x="2168525" y="5222875"/>
          <p14:tracePt t="23339" x="2160588" y="5230813"/>
          <p14:tracePt t="23351" x="2128838" y="5262563"/>
          <p14:tracePt t="23360" x="2120900" y="5270500"/>
          <p14:tracePt t="23365" x="2120900" y="5278438"/>
          <p14:tracePt t="23373" x="2097088" y="5302250"/>
          <p14:tracePt t="23377" x="2089150" y="5327650"/>
          <p14:tracePt t="23385" x="2073275" y="5359400"/>
          <p14:tracePt t="23396" x="2049463" y="5399088"/>
          <p14:tracePt t="23400" x="2033588" y="5430838"/>
          <p14:tracePt t="23405" x="2017713" y="5454650"/>
          <p14:tracePt t="23407" x="2009775" y="5470525"/>
          <p14:tracePt t="23418" x="1978025" y="5534025"/>
          <p14:tracePt t="23421" x="1970088" y="5557838"/>
          <p14:tracePt t="23423" x="1962150" y="5565775"/>
          <p14:tracePt t="23433" x="1922463" y="5629275"/>
          <p14:tracePt t="23436" x="1912938" y="5645150"/>
          <p14:tracePt t="23438" x="1905000" y="5662613"/>
          <p14:tracePt t="23442" x="1897063" y="5670550"/>
          <p14:tracePt t="23449" x="1873250" y="5718175"/>
          <p14:tracePt t="23453" x="1865313" y="5749925"/>
          <p14:tracePt t="23455" x="1857375" y="5773738"/>
          <p14:tracePt t="23457" x="1857375" y="5789613"/>
          <p14:tracePt t="23467" x="1841500" y="5861050"/>
          <p14:tracePt t="23473" x="1825625" y="5908675"/>
          <p14:tracePt t="23479" x="1825625" y="5940425"/>
          <p14:tracePt t="23481" x="1801813" y="5964238"/>
          <p14:tracePt t="23490" x="1770063" y="5995988"/>
          <p14:tracePt t="23492" x="1762125" y="6013450"/>
          <p14:tracePt t="26216" x="1922463" y="5980113"/>
          <p14:tracePt t="26229" x="2447925" y="5868988"/>
          <p14:tracePt t="26242" x="3484563" y="5686425"/>
          <p14:tracePt t="26255" x="4425950" y="5589588"/>
          <p14:tracePt t="26266" x="4911725" y="5573713"/>
          <p14:tracePt t="26277" x="5294313" y="5534025"/>
          <p14:tracePt t="26289" x="5676900" y="5454650"/>
          <p14:tracePt t="26302" x="6307138" y="5302250"/>
          <p14:tracePt t="26314" x="6929438" y="5222875"/>
          <p14:tracePt t="26327" x="7758113" y="5159375"/>
          <p14:tracePt t="26338" x="8420100" y="5143500"/>
          <p14:tracePt t="26346" x="8739188" y="5151438"/>
          <p14:tracePt t="26351" x="8866188" y="5159375"/>
          <p14:tracePt t="26355" x="8963025" y="5183188"/>
          <p14:tracePt t="26358" x="9042400" y="5191125"/>
          <p14:tracePt t="26360" x="9074150" y="5207000"/>
          <p14:tracePt t="26361" x="9082088" y="5214938"/>
          <p14:tracePt t="26366" x="9105900" y="5222875"/>
          <p14:tracePt t="26369" x="9113838" y="5230813"/>
          <p14:tracePt t="26372" x="9121775" y="5238750"/>
          <p14:tracePt t="26373" x="9121775" y="5246688"/>
          <p14:tracePt t="26376" x="9121775" y="5254625"/>
          <p14:tracePt t="26381" x="9113838" y="5254625"/>
          <p14:tracePt t="26386" x="9090025" y="5262563"/>
          <p14:tracePt t="26393" x="9058275" y="5270500"/>
          <p14:tracePt t="26397" x="9002713" y="5278438"/>
          <p14:tracePt t="26403" x="8994775" y="5278438"/>
          <p14:tracePt t="26408" x="8899525" y="5286375"/>
          <p14:tracePt t="26414" x="8858250" y="5278438"/>
          <p14:tracePt t="26417" x="8834438" y="5278438"/>
          <p14:tracePt t="26419" x="8834438" y="5270500"/>
          <p14:tracePt t="26427" x="8802688" y="5270500"/>
          <p14:tracePt t="26449" x="8810625" y="5270500"/>
          <p14:tracePt t="26452" x="8818563" y="5262563"/>
          <p14:tracePt t="26460" x="8826500" y="5262563"/>
          <p14:tracePt t="26520" x="8818563" y="5262563"/>
          <p14:tracePt t="26536" x="8810625" y="5262563"/>
          <p14:tracePt t="26548" x="8802688" y="5262563"/>
          <p14:tracePt t="26556" x="8794750" y="5254625"/>
          <p14:tracePt t="26564" x="8778875" y="5254625"/>
          <p14:tracePt t="26574" x="8770938" y="5254625"/>
          <p14:tracePt t="26578" x="8755063" y="5246688"/>
          <p14:tracePt t="26587" x="8739188" y="5230813"/>
          <p14:tracePt t="26597" x="8731250" y="5230813"/>
          <p14:tracePt t="27828" x="8723313" y="5230813"/>
          <p14:tracePt t="27880" x="8715375" y="5230813"/>
          <p14:tracePt t="27942" x="8723313" y="5230813"/>
          <p14:tracePt t="27954" x="8770938" y="5230813"/>
          <p14:tracePt t="27968" x="8834438" y="5207000"/>
          <p14:tracePt t="27981" x="9074150" y="5143500"/>
          <p14:tracePt t="27991" x="9169400" y="5119688"/>
          <p14:tracePt t="27999" x="9224963" y="5103813"/>
          <p14:tracePt t="28008" x="9234488" y="5103813"/>
          <p14:tracePt t="28014" x="9266238" y="5087938"/>
          <p14:tracePt t="28043" x="9250363" y="5087938"/>
          <p14:tracePt t="28052" x="9209088" y="5087938"/>
          <p14:tracePt t="28060" x="9201150" y="5087938"/>
          <p14:tracePt t="28068" x="9169400" y="5056188"/>
          <p14:tracePt t="28077" x="9145588" y="5016500"/>
          <p14:tracePt t="28083" x="9121775" y="4959350"/>
          <p14:tracePt t="28092" x="9066213" y="4895850"/>
          <p14:tracePt t="28100" x="8955088" y="4784725"/>
          <p14:tracePt t="28109" x="8794750" y="4673600"/>
          <p14:tracePt t="28118" x="8659813" y="4608513"/>
          <p14:tracePt t="28126" x="8396288" y="4481513"/>
          <p14:tracePt t="28132" x="8189913" y="4378325"/>
          <p14:tracePt t="28136" x="8061325" y="4322763"/>
          <p14:tracePt t="28138" x="8029575" y="4314825"/>
          <p14:tracePt t="28139" x="7966075" y="4291013"/>
          <p14:tracePt t="28142" x="7910513" y="4265613"/>
          <p14:tracePt t="28144" x="7813675" y="4233863"/>
          <p14:tracePt t="28146" x="7789863" y="4225925"/>
          <p14:tracePt t="28148" x="7734300" y="4210050"/>
          <p14:tracePt t="28151" x="7639050" y="4178300"/>
          <p14:tracePt t="28153" x="7599363" y="4170363"/>
          <p14:tracePt t="28158" x="7383463" y="4106863"/>
          <p14:tracePt t="28161" x="7343775" y="4098925"/>
          <p14:tracePt t="28168" x="7072313" y="4043363"/>
          <p14:tracePt t="28176" x="6834188" y="3979863"/>
          <p14:tracePt t="28183" x="6594475" y="3948113"/>
          <p14:tracePt t="28191" x="6434138" y="3898900"/>
          <p14:tracePt t="28200" x="6227763" y="3875088"/>
          <p14:tracePt t="28208" x="6035675" y="3851275"/>
          <p14:tracePt t="28218" x="5868988" y="3795713"/>
          <p14:tracePt t="28224" x="5781675" y="3756025"/>
          <p14:tracePt t="28227" x="5749925" y="3740150"/>
          <p14:tracePt t="28236" x="5637213" y="3660775"/>
          <p14:tracePt t="28242" x="5549900" y="3595688"/>
          <p14:tracePt t="28246" x="5502275" y="3556000"/>
          <p14:tracePt t="28247" x="5462588" y="3516313"/>
          <p14:tracePt t="28249" x="5438775" y="3492500"/>
          <p14:tracePt t="28255" x="5430838" y="3476625"/>
          <p14:tracePt t="28258" x="5365750" y="3397250"/>
          <p14:tracePt t="28262" x="5286375" y="3294063"/>
          <p14:tracePt t="28264" x="5230813" y="3213100"/>
          <p14:tracePt t="28269" x="5175250" y="3141663"/>
          <p14:tracePt t="28277" x="5080000" y="2990850"/>
          <p14:tracePt t="28283" x="4983163" y="2854325"/>
          <p14:tracePt t="28287" x="4935538" y="2790825"/>
          <p14:tracePt t="28289" x="4935538" y="2751138"/>
          <p14:tracePt t="28294" x="4935538" y="2743200"/>
          <p14:tracePt t="28299" x="4879975" y="2663825"/>
          <p14:tracePt t="28303" x="4856163" y="2616200"/>
          <p14:tracePt t="28306" x="4816475" y="2584450"/>
          <p14:tracePt t="28307" x="4816475" y="2559050"/>
          <p14:tracePt t="28317" x="4800600" y="2455863"/>
          <p14:tracePt t="28324" x="4784725" y="2384425"/>
          <p14:tracePt t="28327" x="4776788" y="2336800"/>
          <p14:tracePt t="28337" x="4776788" y="2233613"/>
          <p14:tracePt t="28341" x="4776788" y="2200275"/>
          <p14:tracePt t="28343" x="4784725" y="2160588"/>
          <p14:tracePt t="28353" x="4792663" y="2089150"/>
          <p14:tracePt t="28356" x="4808538" y="1993900"/>
          <p14:tracePt t="28358" x="4808538" y="1962150"/>
          <p14:tracePt t="28372" x="4816475" y="1809750"/>
          <p14:tracePt t="28374" x="4816475" y="1714500"/>
          <p14:tracePt t="28377" x="4816475" y="1698625"/>
          <p14:tracePt t="28385" x="4808538" y="1595438"/>
          <p14:tracePt t="28388" x="4784725" y="1538288"/>
          <p14:tracePt t="28391" x="4784725" y="1498600"/>
          <p14:tracePt t="28393" x="4784725" y="1466850"/>
          <p14:tracePt t="28397" x="4784725" y="1450975"/>
          <p14:tracePt t="28407" x="4792663" y="1355725"/>
          <p14:tracePt t="28413" x="4816475" y="1284288"/>
          <p14:tracePt t="28415" x="4848225" y="1244600"/>
          <p14:tracePt t="28423" x="4887913" y="1195388"/>
          <p14:tracePt t="28433" x="4935538" y="1147763"/>
          <p14:tracePt t="28436" x="4983163" y="1108075"/>
          <p14:tracePt t="28446" x="5056188" y="1036638"/>
          <p14:tracePt t="28455" x="5111750" y="981075"/>
          <p14:tracePt t="28458" x="5143500" y="949325"/>
          <p14:tracePt t="28466" x="5214938" y="877888"/>
          <p14:tracePt t="28469" x="5254625" y="820738"/>
          <p14:tracePt t="28470" x="5262563" y="820738"/>
          <p14:tracePt t="28479" x="5334000" y="725488"/>
          <p14:tracePt t="28487" x="5381625" y="646113"/>
          <p14:tracePt t="28490" x="5414963" y="606425"/>
          <p14:tracePt t="28495" x="5446713" y="534988"/>
          <p14:tracePt t="28500" x="5486400" y="461963"/>
          <p14:tracePt t="28502" x="5510213" y="430213"/>
          <p14:tracePt t="28514" x="5573713" y="295275"/>
          <p14:tracePt t="28520" x="5581650" y="287338"/>
          <p14:tracePt t="28523" x="5621338" y="223838"/>
          <p14:tracePt t="28532" x="5653088" y="184150"/>
          <p14:tracePt t="28535" x="5668963" y="166688"/>
          <p14:tracePt t="28537" x="5676900" y="158750"/>
          <p14:tracePt t="28541" x="5692775" y="150813"/>
          <p14:tracePt t="28545" x="5700713" y="142875"/>
          <p14:tracePt t="28550" x="5716588" y="134938"/>
          <p14:tracePt t="28555" x="5724525" y="127000"/>
          <p14:tracePt t="28565" x="5749925" y="119063"/>
          <p14:tracePt t="28571" x="5757863" y="119063"/>
          <p14:tracePt t="28575" x="5765800" y="119063"/>
          <p14:tracePt t="28582" x="5781675" y="111125"/>
          <p14:tracePt t="28598" x="5789613" y="111125"/>
          <p14:tracePt t="28608" x="5797550" y="111125"/>
          <p14:tracePt t="28616" x="5805488" y="111125"/>
          <p14:tracePt t="28625" x="5813425" y="103188"/>
          <p14:tracePt t="28636" x="5829300" y="103188"/>
          <p14:tracePt t="28640" x="5837238" y="95250"/>
          <p14:tracePt t="28643" x="5853113" y="87313"/>
          <p14:tracePt t="28651" x="5868988" y="87313"/>
          <p14:tracePt t="28657" x="5868988" y="79375"/>
          <p14:tracePt t="28665" x="5876925" y="79375"/>
          <p14:tracePt t="28731" x="5876925" y="87313"/>
          <p14:tracePt t="28735" x="5876925" y="95250"/>
          <p14:tracePt t="28738" x="5876925" y="119063"/>
          <p14:tracePt t="28742" x="5868988" y="142875"/>
          <p14:tracePt t="28750" x="5868988" y="184150"/>
          <p14:tracePt t="28754" x="5876925" y="223838"/>
          <p14:tracePt t="28761" x="5884863" y="263525"/>
          <p14:tracePt t="28771" x="5908675" y="287338"/>
          <p14:tracePt t="28777" x="5908675" y="311150"/>
          <p14:tracePt t="28783" x="5916613" y="327025"/>
          <p14:tracePt t="28791" x="5932488" y="342900"/>
          <p14:tracePt t="28800" x="5940425" y="358775"/>
          <p14:tracePt t="28809" x="5956300" y="374650"/>
          <p14:tracePt t="28819" x="5972175" y="398463"/>
          <p14:tracePt t="28823" x="5980113" y="414338"/>
          <p14:tracePt t="28827" x="5980113" y="422275"/>
          <p14:tracePt t="28835" x="5995988" y="446088"/>
          <p14:tracePt t="28841" x="6011863" y="461963"/>
          <p14:tracePt t="28844" x="6011863" y="469900"/>
          <p14:tracePt t="28848" x="6019800" y="485775"/>
          <p14:tracePt t="28856" x="6027738" y="493713"/>
          <p14:tracePt t="28858" x="6035675" y="501650"/>
          <p14:tracePt t="28869" x="6043613" y="509588"/>
          <p14:tracePt t="28874" x="6043613" y="519113"/>
          <p14:tracePt t="28880" x="6043613" y="527050"/>
          <p14:tracePt t="28903" x="6043613" y="534988"/>
          <p14:tracePt t="28912" x="6051550" y="534988"/>
          <p14:tracePt t="29002" x="6059488" y="534988"/>
          <p14:tracePt t="29007" x="6067425" y="534988"/>
          <p14:tracePt t="29013" x="6067425" y="542925"/>
          <p14:tracePt t="29017" x="6075363" y="558800"/>
          <p14:tracePt t="29026" x="6083300" y="574675"/>
          <p14:tracePt t="29036" x="6108700" y="598488"/>
          <p14:tracePt t="29056" x="6108700" y="606425"/>
          <p14:tracePt t="29128" x="6116638" y="606425"/>
          <p14:tracePt t="29136" x="6116638" y="614363"/>
          <p14:tracePt t="29213" x="6116638" y="622300"/>
          <p14:tracePt t="29233" x="6124575" y="630238"/>
          <p14:tracePt t="29243" x="6132513" y="646113"/>
          <p14:tracePt t="29250" x="6132513" y="654050"/>
          <p14:tracePt t="29263" x="6132513" y="661988"/>
          <p14:tracePt t="29269" x="6140450" y="669925"/>
          <p14:tracePt t="29272" x="6140450" y="677863"/>
          <p14:tracePt t="29281" x="6140450" y="685800"/>
          <p14:tracePt t="29283" x="6140450" y="693738"/>
          <p14:tracePt t="29289" x="6140450" y="709613"/>
          <p14:tracePt t="29297" x="6140450" y="717550"/>
          <p14:tracePt t="29308" x="6140450" y="725488"/>
          <p14:tracePt t="29318" x="6140450" y="741363"/>
          <p14:tracePt t="29329" x="6140450" y="749300"/>
          <p14:tracePt t="29331" x="6140450" y="757238"/>
          <p14:tracePt t="29339" x="6140450" y="781050"/>
          <p14:tracePt t="29344" x="6140450" y="788988"/>
          <p14:tracePt t="29352" x="6140450" y="812800"/>
          <p14:tracePt t="29359" x="6140450" y="820738"/>
          <p14:tracePt t="29363" x="6140450" y="828675"/>
          <p14:tracePt t="29365" x="6140450" y="836613"/>
          <p14:tracePt t="29374" x="6132513" y="852488"/>
          <p14:tracePt t="29381" x="6132513" y="869950"/>
          <p14:tracePt t="29387" x="6132513" y="893763"/>
          <p14:tracePt t="29394" x="6124575" y="909638"/>
          <p14:tracePt t="29400" x="6124575" y="925513"/>
          <p14:tracePt t="29405" x="6124575" y="941388"/>
          <p14:tracePt t="29410" x="6124575" y="957263"/>
          <p14:tracePt t="29418" x="6124575" y="981075"/>
          <p14:tracePt t="29422" x="6124575" y="989013"/>
          <p14:tracePt t="29428" x="6124575" y="996950"/>
          <p14:tracePt t="29436" x="6116638" y="1004888"/>
          <p14:tracePt t="29445" x="6116638" y="1012825"/>
          <p14:tracePt t="29447" x="6116638" y="1020763"/>
          <p14:tracePt t="29476" x="6116638" y="1028700"/>
          <p14:tracePt t="29507" x="6116638" y="1036638"/>
          <p14:tracePt t="29588" x="6108700" y="1036638"/>
          <p14:tracePt t="29602" x="6091238" y="1004888"/>
          <p14:tracePt t="29612" x="6067425" y="989013"/>
          <p14:tracePt t="29621" x="6035675" y="965200"/>
          <p14:tracePt t="29630" x="6027738" y="949325"/>
          <p14:tracePt t="29637" x="6019800" y="941388"/>
          <p14:tracePt t="29642" x="6011863" y="933450"/>
          <p14:tracePt t="29649" x="6003925" y="925513"/>
          <p14:tracePt t="29654" x="5995988" y="917575"/>
          <p14:tracePt t="29659" x="5995988" y="909638"/>
          <p14:tracePt t="29661" x="5995988" y="901700"/>
          <p14:tracePt t="29666" x="5995988" y="893763"/>
          <p14:tracePt t="29695" x="5995988" y="885825"/>
          <p14:tracePt t="29700" x="5988050" y="885825"/>
          <p14:tracePt t="29716" x="5988050" y="877888"/>
          <p14:tracePt t="29726" x="5980113" y="877888"/>
          <p14:tracePt t="29805" x="5980113" y="885825"/>
          <p14:tracePt t="29819" x="5972175" y="933450"/>
          <p14:tracePt t="29831" x="5948363" y="1044575"/>
          <p14:tracePt t="29844" x="5916613" y="1195388"/>
          <p14:tracePt t="29857" x="5916613" y="1427163"/>
          <p14:tracePt t="29869" x="5956300" y="1627188"/>
          <p14:tracePt t="29882" x="5972175" y="1809750"/>
          <p14:tracePt t="29894" x="5988050" y="1993900"/>
          <p14:tracePt t="29908" x="6027738" y="2176463"/>
          <p14:tracePt t="29923" x="6091238" y="2384425"/>
          <p14:tracePt t="29932" x="6108700" y="2455863"/>
          <p14:tracePt t="29943" x="6172200" y="2608263"/>
          <p14:tracePt t="29955" x="6219825" y="2711450"/>
          <p14:tracePt t="29968" x="6299200" y="2846388"/>
          <p14:tracePt t="29981" x="6362700" y="2967038"/>
          <p14:tracePt t="29989" x="6386513" y="3014663"/>
          <p14:tracePt t="30001" x="6442075" y="3117850"/>
          <p14:tracePt t="30013" x="6491288" y="3173413"/>
          <p14:tracePt t="30026" x="6538913" y="3252788"/>
          <p14:tracePt t="30039" x="6594475" y="3317875"/>
          <p14:tracePt t="30047" x="6626225" y="3349625"/>
          <p14:tracePt t="30056" x="6626225" y="3373438"/>
          <p14:tracePt t="30065" x="6650038" y="3405188"/>
          <p14:tracePt t="30068" x="6657975" y="3413125"/>
          <p14:tracePt t="30075" x="6665913" y="3429000"/>
          <p14:tracePt t="30082" x="6665913" y="3444875"/>
          <p14:tracePt t="30095" x="6665913" y="3460750"/>
          <p14:tracePt t="30110" x="6665913" y="3492500"/>
          <p14:tracePt t="30125" x="6673850" y="3548063"/>
          <p14:tracePt t="30136" x="6673850" y="3629025"/>
          <p14:tracePt t="30150" x="6681788" y="3740150"/>
          <p14:tracePt t="30162" x="6697663" y="3803650"/>
          <p14:tracePt t="30172" x="6705600" y="3867150"/>
          <p14:tracePt t="30181" x="6737350" y="3898900"/>
          <p14:tracePt t="30190" x="6713538" y="3938588"/>
          <p14:tracePt t="30197" x="6713538" y="3963988"/>
          <p14:tracePt t="30205" x="6713538" y="3987800"/>
          <p14:tracePt t="30216" x="6705600" y="4003675"/>
          <p14:tracePt t="30222" x="6689725" y="4027488"/>
          <p14:tracePt t="30234" x="6681788" y="4043363"/>
          <p14:tracePt t="30247" x="6657975" y="4067175"/>
          <p14:tracePt t="30255" x="6657975" y="4075113"/>
          <p14:tracePt t="30259" x="6650038" y="4090988"/>
          <p14:tracePt t="30269" x="6626225" y="4098925"/>
          <p14:tracePt t="30284" x="6610350" y="4122738"/>
          <p14:tracePt t="30291" x="6562725" y="4154488"/>
          <p14:tracePt t="30303" x="6546850" y="4162425"/>
          <p14:tracePt t="30313" x="6459538" y="4217988"/>
          <p14:tracePt t="30324" x="6386513" y="4225925"/>
          <p14:tracePt t="30336" x="6299200" y="4241800"/>
          <p14:tracePt t="30347" x="6219825" y="4233863"/>
          <p14:tracePt t="30356" x="6188075" y="4225925"/>
          <p14:tracePt t="30365" x="6156325" y="4202113"/>
          <p14:tracePt t="30376" x="6116638" y="4178300"/>
          <p14:tracePt t="30386" x="6083300" y="4138613"/>
          <p14:tracePt t="30400" x="6051550" y="4098925"/>
          <p14:tracePt t="30407" x="6019800" y="4067175"/>
          <p14:tracePt t="30417" x="5995988" y="4019550"/>
          <p14:tracePt t="30424" x="5972175" y="4003675"/>
          <p14:tracePt t="30433" x="5964238" y="3987800"/>
          <p14:tracePt t="30438" x="5964238" y="3979863"/>
          <p14:tracePt t="30443" x="5964238" y="3971925"/>
          <p14:tracePt t="30608" x="5964238" y="3979863"/>
          <p14:tracePt t="30615" x="5964238" y="3987800"/>
          <p14:tracePt t="30630" x="5988050" y="4027488"/>
          <p14:tracePt t="30636" x="5995988" y="4043363"/>
          <p14:tracePt t="30646" x="6027738" y="4067175"/>
          <p14:tracePt t="30657" x="6059488" y="4098925"/>
          <p14:tracePt t="30669" x="6124575" y="4130675"/>
          <p14:tracePt t="30681" x="6196013" y="4162425"/>
          <p14:tracePt t="30690" x="6219825" y="4170363"/>
          <p14:tracePt t="30703" x="6362700" y="4210050"/>
          <p14:tracePt t="30716" x="6499225" y="4241800"/>
          <p14:tracePt t="30730" x="6602413" y="4257675"/>
          <p14:tracePt t="30743" x="6689725" y="4265613"/>
          <p14:tracePt t="30757" x="6850063" y="4257675"/>
          <p14:tracePt t="30770" x="7040563" y="4265613"/>
          <p14:tracePt t="30782" x="7264400" y="4265613"/>
          <p14:tracePt t="30796" x="7631113" y="4265613"/>
          <p14:tracePt t="30810" x="7950200" y="4265613"/>
          <p14:tracePt t="30823" x="8261350" y="4265613"/>
          <p14:tracePt t="30836" x="8475663" y="4273550"/>
          <p14:tracePt t="30851" x="8794750" y="4281488"/>
          <p14:tracePt t="30864" x="9026525" y="4273550"/>
          <p14:tracePt t="30877" x="9297988" y="4265613"/>
          <p14:tracePt t="30890" x="9504363" y="4241800"/>
          <p14:tracePt t="30902" x="9791700" y="4194175"/>
          <p14:tracePt t="30915" x="10031413" y="4162425"/>
          <p14:tracePt t="30928" x="10221913" y="4138613"/>
          <p14:tracePt t="30938" x="10358438" y="4122738"/>
          <p14:tracePt t="30950" x="10556875" y="4114800"/>
          <p14:tracePt t="30963" x="10677525" y="4114800"/>
          <p14:tracePt t="30974" x="10804525" y="4114800"/>
          <p14:tracePt t="30982" x="10852150" y="4114800"/>
          <p14:tracePt t="30994" x="10939463" y="4114800"/>
          <p14:tracePt t="31005" x="11004550" y="4130675"/>
          <p14:tracePt t="31013" x="11036300" y="4130675"/>
          <p14:tracePt t="31022" x="11083925" y="4138613"/>
          <p14:tracePt t="31033" x="11131550" y="4138613"/>
          <p14:tracePt t="31044" x="11210925" y="4138613"/>
          <p14:tracePt t="31053" x="11242675" y="4138613"/>
          <p14:tracePt t="31066" x="11355388" y="4138613"/>
          <p14:tracePt t="31080" x="11410950" y="4138613"/>
          <p14:tracePt t="31087" x="11442700" y="4138613"/>
          <p14:tracePt t="31095" x="11474450" y="4138613"/>
          <p14:tracePt t="31102" x="11482388" y="4138613"/>
          <p14:tracePt t="31108" x="11506200" y="4138613"/>
          <p14:tracePt t="31121" x="11537950" y="4138613"/>
          <p14:tracePt t="31130" x="11553825" y="4138613"/>
          <p14:tracePt t="31137" x="11577638" y="4138613"/>
          <p14:tracePt t="31148" x="11585575" y="4138613"/>
          <p14:tracePt t="31153" x="11593513" y="4138613"/>
          <p14:tracePt t="31160" x="11601450" y="4138613"/>
          <p14:tracePt t="31180" x="11609388" y="4138613"/>
          <p14:tracePt t="31201" x="11633200" y="4122738"/>
          <p14:tracePt t="31215" x="11674475" y="4098925"/>
          <p14:tracePt t="31225" x="11730038" y="4067175"/>
          <p14:tracePt t="31239" x="11833225" y="3987800"/>
          <p14:tracePt t="31249" x="11896725" y="3906838"/>
          <p14:tracePt t="31261" x="11952288" y="3819525"/>
          <p14:tracePt t="31272" x="12015788" y="3660775"/>
          <p14:tracePt t="31285" x="12049125" y="3524250"/>
          <p14:tracePt t="31298" x="12072938" y="3373438"/>
          <p14:tracePt t="31311" x="12088813" y="3205163"/>
          <p14:tracePt t="31324" x="12104688" y="3109913"/>
          <p14:tracePt t="31337" x="12104688" y="2935288"/>
          <p14:tracePt t="31351" x="12128500" y="2751138"/>
          <p14:tracePt t="31364" x="12152313" y="2600325"/>
          <p14:tracePt t="31372" x="12160250" y="2495550"/>
          <p14:tracePt t="31385" x="12160250" y="2320925"/>
          <p14:tracePt t="31399" x="12128500" y="2152650"/>
          <p14:tracePt t="31412" x="12104688" y="2057400"/>
          <p14:tracePt t="31424" x="12033250" y="1906588"/>
          <p14:tracePt t="31437" x="11999913" y="1825625"/>
          <p14:tracePt t="31451" x="11928475" y="1722438"/>
          <p14:tracePt t="31464" x="11888788" y="1674813"/>
          <p14:tracePt t="31473" x="11857038" y="1627188"/>
          <p14:tracePt t="31483" x="11841163" y="1571625"/>
          <p14:tracePt t="31496" x="11785600" y="1498600"/>
          <p14:tracePt t="31509" x="11722100" y="1411288"/>
          <p14:tracePt t="31521" x="11664950" y="1339850"/>
          <p14:tracePt t="31531" x="11577638" y="1244600"/>
          <p14:tracePt t="31544" x="11498263" y="1147763"/>
          <p14:tracePt t="31555" x="11450638" y="1100138"/>
          <p14:tracePt t="31562" x="11410950" y="1068388"/>
          <p14:tracePt t="31569" x="11395075" y="1052513"/>
          <p14:tracePt t="31577" x="11363325" y="1036638"/>
          <p14:tracePt t="31586" x="11298238" y="981075"/>
          <p14:tracePt t="31591" x="11298238" y="973138"/>
          <p14:tracePt t="31599" x="11258550" y="949325"/>
          <p14:tracePt t="31609" x="11218863" y="933450"/>
          <p14:tracePt t="31620" x="11179175" y="901700"/>
          <p14:tracePt t="31627" x="11155363" y="885825"/>
          <p14:tracePt t="31632" x="11139488" y="877888"/>
          <p14:tracePt t="31642" x="11107738" y="844550"/>
          <p14:tracePt t="31651" x="11075988" y="812800"/>
          <p14:tracePt t="31659" x="11060113" y="796925"/>
          <p14:tracePt t="31670" x="11036300" y="757238"/>
          <p14:tracePt t="31678" x="10996613" y="709613"/>
          <p14:tracePt t="31688" x="10963275" y="661988"/>
          <p14:tracePt t="31697" x="10923588" y="614363"/>
          <p14:tracePt t="31707" x="10883900" y="566738"/>
          <p14:tracePt t="31720" x="10828338" y="493713"/>
          <p14:tracePt t="31732" x="10756900" y="430213"/>
          <p14:tracePt t="31744" x="10661650" y="374650"/>
          <p14:tracePt t="31751" x="10637838" y="358775"/>
          <p14:tracePt t="31765" x="10588625" y="342900"/>
          <p14:tracePt t="31773" x="10564813" y="327025"/>
          <p14:tracePt t="31781" x="10533063" y="311150"/>
          <p14:tracePt t="31791" x="10509250" y="303213"/>
          <p14:tracePt t="31801" x="10469563" y="295275"/>
          <p14:tracePt t="31812" x="10406063" y="279400"/>
          <p14:tracePt t="31823" x="10334625" y="271463"/>
          <p14:tracePt t="31834" x="10182225" y="239713"/>
          <p14:tracePt t="31845" x="10086975" y="223838"/>
          <p14:tracePt t="31855" x="9944100" y="200025"/>
          <p14:tracePt t="31868" x="9815513" y="184150"/>
          <p14:tracePt t="31880" x="9688513" y="184150"/>
          <p14:tracePt t="31893" x="9528175" y="184150"/>
          <p14:tracePt t="31901" x="9432925" y="184150"/>
          <p14:tracePt t="31912" x="9321800" y="192088"/>
          <p14:tracePt t="31922" x="9234488" y="215900"/>
          <p14:tracePt t="31929" x="9177338" y="223838"/>
          <p14:tracePt t="31941" x="9105900" y="255588"/>
          <p14:tracePt t="31951" x="9018588" y="287338"/>
          <p14:tracePt t="31963" x="8907463" y="334963"/>
          <p14:tracePt t="31973" x="8818563" y="366713"/>
          <p14:tracePt t="31982" x="8747125" y="382588"/>
          <p14:tracePt t="31994" x="8596313" y="422275"/>
          <p14:tracePt t="32004" x="8523288" y="438150"/>
          <p14:tracePt t="32012" x="8467725" y="438150"/>
          <p14:tracePt t="32020" x="8428038" y="438150"/>
          <p14:tracePt t="32028" x="8396288" y="438150"/>
          <p14:tracePt t="32039" x="8388350" y="438150"/>
          <p14:tracePt t="32390" x="8388350" y="446088"/>
          <p14:tracePt t="32397" x="8412163" y="461963"/>
          <p14:tracePt t="32405" x="8428038" y="477838"/>
          <p14:tracePt t="32414" x="8459788" y="501650"/>
          <p14:tracePt t="32422" x="8467725" y="519113"/>
          <p14:tracePt t="32431" x="8491538" y="542925"/>
          <p14:tracePt t="32438" x="8491538" y="558800"/>
          <p14:tracePt t="32445" x="8499475" y="566738"/>
          <p14:tracePt t="32452" x="8515350" y="574675"/>
          <p14:tracePt t="32456" x="8523288" y="582613"/>
          <p14:tracePt t="32461" x="8523288" y="590550"/>
          <p14:tracePt t="32466" x="8523288" y="606425"/>
          <p14:tracePt t="32472" x="8531225" y="614363"/>
          <p14:tracePt t="32486" x="8540750" y="614363"/>
          <p14:tracePt t="32494" x="8548688" y="622300"/>
          <p14:tracePt t="33623" x="8523288" y="622300"/>
          <p14:tracePt t="33629" x="8507413" y="622300"/>
          <p14:tracePt t="33636" x="8491538" y="614363"/>
          <p14:tracePt t="33642" x="8483600" y="614363"/>
          <p14:tracePt t="33648" x="8475663" y="606425"/>
          <p14:tracePt t="33655" x="8459788" y="606425"/>
          <p14:tracePt t="33662" x="8451850" y="598488"/>
          <p14:tracePt t="33667" x="8435975" y="598488"/>
          <p14:tracePt t="33672" x="8428038" y="598488"/>
          <p14:tracePt t="33677" x="8420100" y="590550"/>
          <p14:tracePt t="33685" x="8412163" y="590550"/>
          <p14:tracePt t="33693" x="8396288" y="590550"/>
          <p14:tracePt t="33700" x="8388350" y="582613"/>
          <p14:tracePt t="33711" x="8372475" y="574675"/>
          <p14:tracePt t="33714" x="8364538" y="566738"/>
          <p14:tracePt t="33717" x="8356600" y="566738"/>
          <p14:tracePt t="33725" x="8332788" y="566738"/>
          <p14:tracePt t="33730" x="8316913" y="558800"/>
          <p14:tracePt t="33734" x="8308975" y="558800"/>
          <p14:tracePt t="33736" x="8293100" y="558800"/>
          <p14:tracePt t="33738" x="8285163" y="550863"/>
          <p14:tracePt t="33748" x="8261350" y="550863"/>
          <p14:tracePt t="33751" x="8245475" y="542925"/>
          <p14:tracePt t="33755" x="8229600" y="542925"/>
          <p14:tracePt t="33764" x="8189913" y="527050"/>
          <p14:tracePt t="33771" x="8180388" y="519113"/>
          <p14:tracePt t="33775" x="8156575" y="519113"/>
          <p14:tracePt t="33783" x="8124825" y="519113"/>
          <p14:tracePt t="33793" x="8093075" y="519113"/>
          <p14:tracePt t="33799" x="8061325" y="519113"/>
          <p14:tracePt t="33803" x="8037513" y="509588"/>
          <p14:tracePt t="33805" x="8021638" y="509588"/>
          <p14:tracePt t="33813" x="7989888" y="509588"/>
          <p14:tracePt t="33818" x="7942263" y="509588"/>
          <p14:tracePt t="33820" x="7918450" y="509588"/>
          <p14:tracePt t="33830" x="7862888" y="509588"/>
          <p14:tracePt t="33836" x="7821613" y="509588"/>
          <p14:tracePt t="33839" x="7789863" y="501650"/>
          <p14:tracePt t="33849" x="7742238" y="501650"/>
          <p14:tracePt t="33852" x="7718425" y="501650"/>
          <p14:tracePt t="33855" x="7710488" y="501650"/>
          <p14:tracePt t="33859" x="7702550" y="501650"/>
          <p14:tracePt t="33866" x="7639050" y="501650"/>
          <p14:tracePt t="33871" x="7623175" y="501650"/>
          <p14:tracePt t="33878" x="7559675" y="501650"/>
          <p14:tracePt t="33884" x="7527925" y="501650"/>
          <p14:tracePt t="33888" x="7504113" y="501650"/>
          <p14:tracePt t="33891" x="7486650" y="501650"/>
          <p14:tracePt t="33898" x="7446963" y="501650"/>
          <p14:tracePt t="33905" x="7423150" y="509588"/>
          <p14:tracePt t="33908" x="7415213" y="509588"/>
          <p14:tracePt t="33912" x="7391400" y="509588"/>
          <p14:tracePt t="33917" x="7367588" y="509588"/>
          <p14:tracePt t="33921" x="7351713" y="519113"/>
          <p14:tracePt t="33923" x="7335838" y="519113"/>
          <p14:tracePt t="33927" x="7312025" y="527050"/>
          <p14:tracePt t="33928" x="7304088" y="527050"/>
          <p14:tracePt t="33933" x="7280275" y="534988"/>
          <p14:tracePt t="33942" x="7232650" y="542925"/>
          <p14:tracePt t="33947" x="7200900" y="550863"/>
          <p14:tracePt t="33953" x="7161213" y="574675"/>
          <p14:tracePt t="33956" x="7135813" y="582613"/>
          <p14:tracePt t="33966" x="7088188" y="590550"/>
          <p14:tracePt t="33970" x="7064375" y="606425"/>
          <p14:tracePt t="33972" x="7040563" y="606425"/>
          <p14:tracePt t="33974" x="7032625" y="606425"/>
          <p14:tracePt t="33984" x="6977063" y="622300"/>
          <p14:tracePt t="33988" x="6961188" y="630238"/>
          <p14:tracePt t="33991" x="6953250" y="630238"/>
          <p14:tracePt t="33999" x="6913563" y="646113"/>
          <p14:tracePt t="34002" x="6889750" y="646113"/>
          <p14:tracePt t="34004" x="6881813" y="646113"/>
          <p14:tracePt t="34005" x="6873875" y="654050"/>
          <p14:tracePt t="34014" x="6842125" y="661988"/>
          <p14:tracePt t="34017" x="6826250" y="661988"/>
          <p14:tracePt t="34021" x="6810375" y="669925"/>
          <p14:tracePt t="34025" x="6810375" y="677863"/>
          <p14:tracePt t="34031" x="6794500" y="677863"/>
          <p14:tracePt t="34033" x="6784975" y="685800"/>
          <p14:tracePt t="34035" x="6777038" y="685800"/>
          <p14:tracePt t="34038" x="6769100" y="685800"/>
          <p14:tracePt t="34047" x="6761163" y="685800"/>
          <p14:tracePt t="34049" x="6761163" y="693738"/>
          <p14:tracePt t="34054" x="6745288" y="701675"/>
          <p14:tracePt t="34059" x="6737350" y="709613"/>
          <p14:tracePt t="34067" x="6713538" y="725488"/>
          <p14:tracePt t="34070" x="6705600" y="725488"/>
          <p14:tracePt t="34077" x="6689725" y="741363"/>
          <p14:tracePt t="34088" x="6665913" y="765175"/>
          <p14:tracePt t="34097" x="6634163" y="788988"/>
          <p14:tracePt t="34103" x="6626225" y="804863"/>
          <p14:tracePt t="34109" x="6602413" y="828675"/>
          <p14:tracePt t="34113" x="6594475" y="828675"/>
          <p14:tracePt t="34120" x="6554788" y="869950"/>
          <p14:tracePt t="34130" x="6515100" y="893763"/>
          <p14:tracePt t="34134" x="6515100" y="901700"/>
          <p14:tracePt t="34140" x="6491288" y="917575"/>
          <p14:tracePt t="34143" x="6483350" y="925513"/>
          <p14:tracePt t="34152" x="6459538" y="949325"/>
          <p14:tracePt t="34160" x="6451600" y="957263"/>
          <p14:tracePt t="34165" x="6442075" y="965200"/>
          <p14:tracePt t="34168" x="6434138" y="973138"/>
          <p14:tracePt t="34178" x="6426200" y="981075"/>
          <p14:tracePt t="34188" x="6410325" y="989013"/>
          <p14:tracePt t="34197" x="6394450" y="996950"/>
          <p14:tracePt t="34200" x="6394450" y="1004888"/>
          <p14:tracePt t="34207" x="6370638" y="1012825"/>
          <p14:tracePt t="34211" x="6370638" y="1020763"/>
          <p14:tracePt t="34213" x="6362700" y="1028700"/>
          <p14:tracePt t="34223" x="6330950" y="1044575"/>
          <p14:tracePt t="34231" x="6315075" y="1068388"/>
          <p14:tracePt t="34235" x="6291263" y="1076325"/>
          <p14:tracePt t="34244" x="6267450" y="1100138"/>
          <p14:tracePt t="34250" x="6251575" y="1116013"/>
          <p14:tracePt t="34257" x="6211888" y="1147763"/>
          <p14:tracePt t="34266" x="6180138" y="1171575"/>
          <p14:tracePt t="34270" x="6156325" y="1179513"/>
          <p14:tracePt t="34272" x="6156325" y="1187450"/>
          <p14:tracePt t="34279" x="6140450" y="1195388"/>
          <p14:tracePt t="34283" x="6132513" y="1204913"/>
          <p14:tracePt t="34290" x="6124575" y="1212850"/>
          <p14:tracePt t="34300" x="6116638" y="1220788"/>
          <p14:tracePt t="34347" x="6108700" y="1220788"/>
          <p14:tracePt t="34350" x="6100763" y="1228725"/>
          <p14:tracePt t="34354" x="6091238" y="1244600"/>
          <p14:tracePt t="34357" x="6091238" y="1252538"/>
          <p14:tracePt t="34367" x="6083300" y="1284288"/>
          <p14:tracePt t="34371" x="6067425" y="1308100"/>
          <p14:tracePt t="34378" x="6051550" y="1331913"/>
          <p14:tracePt t="34382" x="6051550" y="1347788"/>
          <p14:tracePt t="34389" x="6027738" y="1379538"/>
          <p14:tracePt t="34393" x="6019800" y="1395413"/>
          <p14:tracePt t="34402" x="6011863" y="1427163"/>
          <p14:tracePt t="34408" x="6003925" y="1435100"/>
          <p14:tracePt t="34412" x="5988050" y="1450975"/>
          <p14:tracePt t="34414" x="5980113" y="1458913"/>
          <p14:tracePt t="34423" x="5964238" y="1490663"/>
          <p14:tracePt t="34434" x="5940425" y="1530350"/>
          <p14:tracePt t="34437" x="5932488" y="1538288"/>
          <p14:tracePt t="34445" x="5908675" y="1571625"/>
          <p14:tracePt t="34454" x="5884863" y="1611313"/>
          <p14:tracePt t="34457" x="5876925" y="1619250"/>
          <p14:tracePt t="34467" x="5853113" y="1658938"/>
          <p14:tracePt t="34471" x="5821363" y="1690688"/>
          <p14:tracePt t="34474" x="5821363" y="1698625"/>
          <p14:tracePt t="34481" x="5797550" y="1738313"/>
          <p14:tracePt t="34484" x="5789613" y="1762125"/>
          <p14:tracePt t="34489" x="5773738" y="1793875"/>
          <p14:tracePt t="34492" x="5765800" y="1793875"/>
          <p14:tracePt t="34499" x="5757863" y="1849438"/>
          <p14:tracePt t="34502" x="5749925" y="1873250"/>
          <p14:tracePt t="34504" x="5724525" y="1914525"/>
          <p14:tracePt t="34506" x="5724525" y="1922463"/>
          <p14:tracePt t="34519" x="5708650" y="1970088"/>
          <p14:tracePt t="34524" x="5692775" y="2049463"/>
          <p14:tracePt t="34527" x="5692775" y="2065338"/>
          <p14:tracePt t="34532" x="5684838" y="2089150"/>
          <p14:tracePt t="34537" x="5684838" y="2105025"/>
          <p14:tracePt t="34541" x="5676900" y="2120900"/>
          <p14:tracePt t="34543" x="5668963" y="2144713"/>
          <p14:tracePt t="34547" x="5661025" y="2168525"/>
          <p14:tracePt t="34557" x="5661025" y="2184400"/>
          <p14:tracePt t="34560" x="5661025" y="2200275"/>
          <p14:tracePt t="34570" x="5653088" y="2233613"/>
          <p14:tracePt t="34579" x="5645150" y="2257425"/>
          <p14:tracePt t="34584" x="5645150" y="2273300"/>
          <p14:tracePt t="34589" x="5637213" y="2305050"/>
          <p14:tracePt t="34592" x="5637213" y="2320925"/>
          <p14:tracePt t="34596" x="5637213" y="2336800"/>
          <p14:tracePt t="34604" x="5629275" y="2392363"/>
          <p14:tracePt t="34610" x="5629275" y="2432050"/>
          <p14:tracePt t="34613" x="5629275" y="2455863"/>
          <p14:tracePt t="34618" x="5629275" y="2487613"/>
          <p14:tracePt t="34620" x="5629275" y="2495550"/>
          <p14:tracePt t="34627" x="5637213" y="2535238"/>
          <p14:tracePt t="34629" x="5637213" y="2559050"/>
          <p14:tracePt t="34630" x="5637213" y="2566988"/>
          <p14:tracePt t="34640" x="5637213" y="2632075"/>
          <p14:tracePt t="34646" x="5645150" y="2663825"/>
          <p14:tracePt t="34650" x="5661025" y="2695575"/>
          <p14:tracePt t="34660" x="5661025" y="2751138"/>
          <p14:tracePt t="34666" x="5668963" y="2806700"/>
          <p14:tracePt t="34668" x="5684838" y="2814638"/>
          <p14:tracePt t="34676" x="5684838" y="2854325"/>
          <p14:tracePt t="34682" x="5684838" y="2886075"/>
          <p14:tracePt t="34685" x="5692775" y="2901950"/>
          <p14:tracePt t="34693" x="5700713" y="2943225"/>
          <p14:tracePt t="34699" x="5708650" y="2974975"/>
          <p14:tracePt t="34709" x="5708650" y="2998788"/>
          <p14:tracePt t="34711" x="5708650" y="3006725"/>
          <p14:tracePt t="34713" x="5716588" y="3022600"/>
          <p14:tracePt t="34722" x="5716588" y="3054350"/>
          <p14:tracePt t="34726" x="5724525" y="3062288"/>
          <p14:tracePt t="34729" x="5732463" y="3078163"/>
          <p14:tracePt t="34737" x="5740400" y="3101975"/>
          <p14:tracePt t="34742" x="5740400" y="3117850"/>
          <p14:tracePt t="34745" x="5740400" y="3125788"/>
          <p14:tracePt t="34751" x="5757863" y="3141663"/>
          <p14:tracePt t="34753" x="5757863" y="3149600"/>
          <p14:tracePt t="34755" x="5765800" y="3157538"/>
          <p14:tracePt t="34757" x="5765800" y="3165475"/>
          <p14:tracePt t="34766" x="5773738" y="3189288"/>
          <p14:tracePt t="34770" x="5781675" y="3205163"/>
          <p14:tracePt t="34779" x="5789613" y="3228975"/>
          <p14:tracePt t="34781" x="5789613" y="3236913"/>
          <p14:tracePt t="34788" x="5797550" y="3244850"/>
          <p14:tracePt t="34791" x="5797550" y="3252788"/>
          <p14:tracePt t="34796" x="5805488" y="3262313"/>
          <p14:tracePt t="34802" x="5821363" y="3270250"/>
          <p14:tracePt t="34806" x="5821363" y="3278188"/>
          <p14:tracePt t="34820" x="5821363" y="3286125"/>
          <p14:tracePt t="34827" x="5829300" y="3286125"/>
          <p14:tracePt t="34831" x="5837238" y="3286125"/>
          <p14:tracePt t="34836" x="5837238" y="3302000"/>
          <p14:tracePt t="34841" x="5853113" y="3309938"/>
          <p14:tracePt t="34849" x="5861050" y="3317875"/>
          <p14:tracePt t="34852" x="5861050" y="3325813"/>
          <p14:tracePt t="34858" x="5884863" y="3341688"/>
          <p14:tracePt t="34867" x="5932488" y="3357563"/>
          <p14:tracePt t="34874" x="5964238" y="3373438"/>
          <p14:tracePt t="34877" x="5972175" y="3373438"/>
          <p14:tracePt t="34883" x="6003925" y="3389313"/>
          <p14:tracePt t="34889" x="6043613" y="3405188"/>
          <p14:tracePt t="34893" x="6075363" y="3421063"/>
          <p14:tracePt t="34896" x="6091238" y="3429000"/>
          <p14:tracePt t="34899" x="6100763" y="3429000"/>
          <p14:tracePt t="34910" x="6156325" y="3460750"/>
          <p14:tracePt t="34916" x="6172200" y="3468688"/>
          <p14:tracePt t="34923" x="6188075" y="3476625"/>
          <p14:tracePt t="34932" x="6203950" y="3500438"/>
          <p14:tracePt t="34937" x="6211888" y="3500438"/>
          <p14:tracePt t="34947" x="6211888" y="3508375"/>
          <p14:tracePt t="34954" x="6211888" y="3516313"/>
          <p14:tracePt t="34970" x="6211888" y="3524250"/>
          <p14:tracePt t="35060" x="6211888" y="3532188"/>
          <p14:tracePt t="35067" x="6211888" y="3540125"/>
          <p14:tracePt t="35077" x="6188075" y="3571875"/>
          <p14:tracePt t="35084" x="6180138" y="3579813"/>
          <p14:tracePt t="35094" x="6148388" y="3613150"/>
          <p14:tracePt t="35109" x="6116638" y="3660775"/>
          <p14:tracePt t="35117" x="6083300" y="3700463"/>
          <p14:tracePt t="35126" x="6075363" y="3724275"/>
          <p14:tracePt t="35130" x="6059488" y="3740150"/>
          <p14:tracePt t="35135" x="6051550" y="3748088"/>
          <p14:tracePt t="35145" x="6051550" y="3756025"/>
          <p14:tracePt t="35161" x="6051550" y="3763963"/>
          <p14:tracePt t="35263" x="6051550" y="3748088"/>
          <p14:tracePt t="35269" x="6043613" y="3724275"/>
          <p14:tracePt t="35280" x="6035675" y="3660775"/>
          <p14:tracePt t="35292" x="6035675" y="3579813"/>
          <p14:tracePt t="35305" x="6035675" y="3508375"/>
          <p14:tracePt t="35318" x="6027738" y="3373438"/>
          <p14:tracePt t="35330" x="6011863" y="3270250"/>
          <p14:tracePt t="35337" x="5995988" y="3197225"/>
          <p14:tracePt t="35347" x="5988050" y="3125788"/>
          <p14:tracePt t="35358" x="5964238" y="3062288"/>
          <p14:tracePt t="35365" x="5964238" y="3030538"/>
          <p14:tracePt t="35373" x="5964238" y="3006725"/>
          <p14:tracePt t="35381" x="5956300" y="2990850"/>
          <p14:tracePt t="35387" x="5956300" y="2967038"/>
          <p14:tracePt t="35396" x="5956300" y="2927350"/>
          <p14:tracePt t="35404" x="5956300" y="2901950"/>
          <p14:tracePt t="35410" x="5956300" y="2878138"/>
          <p14:tracePt t="35421" x="5972175" y="2790825"/>
          <p14:tracePt t="35434" x="5995988" y="2703513"/>
          <p14:tracePt t="35443" x="6019800" y="2624138"/>
          <p14:tracePt t="35455" x="6051550" y="2479675"/>
          <p14:tracePt t="35464" x="6059488" y="2408238"/>
          <p14:tracePt t="35476" x="6067425" y="2265363"/>
          <p14:tracePt t="35485" x="6067425" y="2224088"/>
          <p14:tracePt t="35496" x="6075363" y="2128838"/>
          <p14:tracePt t="35507" x="6083300" y="2073275"/>
          <p14:tracePt t="35514" x="6091238" y="2049463"/>
          <p14:tracePt t="35521" x="6100763" y="2017713"/>
          <p14:tracePt t="35529" x="6132513" y="1985963"/>
          <p14:tracePt t="35537" x="6140450" y="1978025"/>
          <p14:tracePt t="35546" x="6180138" y="1946275"/>
          <p14:tracePt t="35552" x="6203950" y="1930400"/>
          <p14:tracePt t="35565" x="6251575" y="1890713"/>
          <p14:tracePt t="35574" x="6275388" y="1865313"/>
          <p14:tracePt t="35581" x="6291263" y="1849438"/>
          <p14:tracePt t="35592" x="6299200" y="1841500"/>
          <p14:tracePt t="35636" x="6315075" y="1841500"/>
          <p14:tracePt t="35647" x="6370638" y="1849438"/>
          <p14:tracePt t="35661" x="6507163" y="1865313"/>
          <p14:tracePt t="35674" x="6650038" y="1865313"/>
          <p14:tracePt t="35685" x="6737350" y="1865313"/>
          <p14:tracePt t="35695" x="6834188" y="1841500"/>
          <p14:tracePt t="35705" x="6889750" y="1833563"/>
          <p14:tracePt t="35713" x="6913563" y="1825625"/>
          <p14:tracePt t="35719" x="6929438" y="1817688"/>
          <p14:tracePt t="35728" x="6945313" y="1809750"/>
          <p14:tracePt t="35751" x="6945313" y="1801813"/>
          <p14:tracePt t="35804" x="6945313" y="1793875"/>
          <p14:tracePt t="35818" x="6937375" y="1785938"/>
          <p14:tracePt t="35830" x="6873875" y="1754188"/>
          <p14:tracePt t="35841" x="6826250" y="1730375"/>
          <p14:tracePt t="35853" x="6729413" y="1698625"/>
          <p14:tracePt t="35857" x="6721475" y="1698625"/>
          <p14:tracePt t="35868" x="6626225" y="1674813"/>
          <p14:tracePt t="35880" x="6530975" y="1651000"/>
          <p14:tracePt t="35891" x="6459538" y="1635125"/>
          <p14:tracePt t="35901" x="6418263" y="1635125"/>
          <p14:tracePt t="35908" x="6410325" y="1619250"/>
          <p14:tracePt t="35915" x="6394450" y="1619250"/>
          <p14:tracePt t="35927" x="6386513" y="1619250"/>
          <p14:tracePt t="35938" x="6386513" y="1611313"/>
          <p14:tracePt t="35946" x="6378575" y="1611313"/>
          <p14:tracePt t="35953" x="6370638" y="1611313"/>
          <p14:tracePt t="35958" x="6362700" y="1611313"/>
          <p14:tracePt t="35964" x="6354763" y="1603375"/>
          <p14:tracePt t="35971" x="6346825" y="1603375"/>
          <p14:tracePt t="35981" x="6338888" y="1587500"/>
          <p14:tracePt t="35989" x="6315075" y="1579563"/>
          <p14:tracePt t="35998" x="6307138" y="1579563"/>
          <p14:tracePt t="36009" x="6307138" y="1571625"/>
          <p14:tracePt t="36017" x="6307138" y="1563688"/>
          <p14:tracePt t="36030" x="6307138" y="1555750"/>
          <p14:tracePt t="36041" x="6330950" y="1547813"/>
          <p14:tracePt t="36044" x="6346825" y="1547813"/>
          <p14:tracePt t="36051" x="6386513" y="1547813"/>
          <p14:tracePt t="36056" x="6418263" y="1547813"/>
          <p14:tracePt t="36064" x="6523038" y="1563688"/>
          <p14:tracePt t="36067" x="6538913" y="1563688"/>
          <p14:tracePt t="36075" x="6610350" y="1571625"/>
          <p14:tracePt t="36078" x="6642100" y="1571625"/>
          <p14:tracePt t="36087" x="6713538" y="1579563"/>
          <p14:tracePt t="36093" x="6753225" y="1579563"/>
          <p14:tracePt t="36098" x="6769100" y="1579563"/>
          <p14:tracePt t="36105" x="6784975" y="1579563"/>
          <p14:tracePt t="36131" x="6784975" y="1587500"/>
          <p14:tracePt t="36211" x="6784975" y="1579563"/>
          <p14:tracePt t="36216" x="6777038" y="1579563"/>
          <p14:tracePt t="36222" x="6737350" y="1571625"/>
          <p14:tracePt t="36231" x="6689725" y="1571625"/>
          <p14:tracePt t="36236" x="6626225" y="1555750"/>
          <p14:tracePt t="36243" x="6562725" y="1547813"/>
          <p14:tracePt t="36249" x="6530975" y="1547813"/>
          <p14:tracePt t="36253" x="6451600" y="1538288"/>
          <p14:tracePt t="36258" x="6394450" y="1530350"/>
          <p14:tracePt t="36259" x="6386513" y="1530350"/>
          <p14:tracePt t="36261" x="6362700" y="1530350"/>
          <p14:tracePt t="36263" x="6354763" y="1530350"/>
          <p14:tracePt t="36265" x="6330950" y="1530350"/>
          <p14:tracePt t="36267" x="6323013" y="1530350"/>
          <p14:tracePt t="36269" x="6307138" y="1522413"/>
          <p14:tracePt t="36271" x="6291263" y="1522413"/>
          <p14:tracePt t="36273" x="6275388" y="1522413"/>
          <p14:tracePt t="36281" x="6227763" y="1514475"/>
          <p14:tracePt t="36284" x="6219825" y="1514475"/>
          <p14:tracePt t="36287" x="6211888" y="1514475"/>
          <p14:tracePt t="36293" x="6196013" y="1506538"/>
          <p14:tracePt t="36298" x="6180138" y="1506538"/>
          <p14:tracePt t="36305" x="6172200" y="1506538"/>
          <p14:tracePt t="36314" x="6164263" y="1506538"/>
          <p14:tracePt t="36317" x="6156325" y="1506538"/>
          <p14:tracePt t="36326" x="6148388" y="1506538"/>
          <p14:tracePt t="36348" x="6140450" y="1506538"/>
          <p14:tracePt t="36357" x="6132513" y="1506538"/>
          <p14:tracePt t="36365" x="6124575" y="1506538"/>
          <p14:tracePt t="36368" x="6116638" y="1506538"/>
          <p14:tracePt t="36386" x="6108700" y="1506538"/>
          <p14:tracePt t="36397" x="6100763" y="1506538"/>
          <p14:tracePt t="36597" x="6100763" y="1514475"/>
          <p14:tracePt t="36610" x="6100763" y="1522413"/>
          <p14:tracePt t="36616" x="6091238" y="1538288"/>
          <p14:tracePt t="36626" x="6075363" y="1571625"/>
          <p14:tracePt t="36636" x="6067425" y="1587500"/>
          <p14:tracePt t="36647" x="6051550" y="1635125"/>
          <p14:tracePt t="36655" x="6035675" y="1658938"/>
          <p14:tracePt t="36664" x="6027738" y="1690688"/>
          <p14:tracePt t="36672" x="6019800" y="1714500"/>
          <p14:tracePt t="36680" x="6019800" y="1738313"/>
          <p14:tracePt t="36694" x="6019800" y="1770063"/>
          <p14:tracePt t="36700" x="6019800" y="1785938"/>
          <p14:tracePt t="36707" x="6019800" y="1793875"/>
          <p14:tracePt t="36719" x="6019800" y="1809750"/>
          <p14:tracePt t="36724" x="6019800" y="1817688"/>
          <p14:tracePt t="36726" x="6019800" y="1825625"/>
          <p14:tracePt t="36736" x="6019800" y="1833563"/>
          <p14:tracePt t="36741" x="6027738" y="1841500"/>
          <p14:tracePt t="36744" x="6035675" y="1849438"/>
          <p14:tracePt t="36752" x="6035675" y="1857375"/>
          <p14:tracePt t="36754" x="6035675" y="1865313"/>
          <p14:tracePt t="36759" x="6043613" y="1873250"/>
          <p14:tracePt t="36766" x="6043613" y="1881188"/>
          <p14:tracePt t="36774" x="6043613" y="1898650"/>
          <p14:tracePt t="36777" x="6051550" y="1906588"/>
          <p14:tracePt t="36785" x="6051550" y="1930400"/>
          <p14:tracePt t="36797" x="6067425" y="1946275"/>
          <p14:tracePt t="36804" x="6075363" y="1962150"/>
          <p14:tracePt t="36810" x="6075363" y="1978025"/>
          <p14:tracePt t="36817" x="6075363" y="1993900"/>
          <p14:tracePt t="36821" x="6083300" y="2001838"/>
          <p14:tracePt t="36831" x="6083300" y="2009775"/>
          <p14:tracePt t="36835" x="6083300" y="2017713"/>
          <p14:tracePt t="36845" x="6083300" y="2033588"/>
          <p14:tracePt t="36851" x="6083300" y="2041525"/>
          <p14:tracePt t="36858" x="6091238" y="2049463"/>
          <p14:tracePt t="36863" x="6091238" y="2057400"/>
          <p14:tracePt t="36868" x="6100763" y="2073275"/>
          <p14:tracePt t="36873" x="6100763" y="2081213"/>
          <p14:tracePt t="36875" x="6100763" y="2089150"/>
          <p14:tracePt t="36881" x="6100763" y="2097088"/>
          <p14:tracePt t="36883" x="6100763" y="2105025"/>
          <p14:tracePt t="36889" x="6100763" y="2120900"/>
          <p14:tracePt t="36894" x="6100763" y="2136775"/>
          <p14:tracePt t="36901" x="6100763" y="2160588"/>
          <p14:tracePt t="36904" x="6100763" y="2168525"/>
          <p14:tracePt t="36906" x="6100763" y="2176463"/>
          <p14:tracePt t="36917" x="6100763" y="2200275"/>
          <p14:tracePt t="36924" x="6100763" y="2233613"/>
          <p14:tracePt t="36927" x="6100763" y="2241550"/>
          <p14:tracePt t="36936" x="6100763" y="2273300"/>
          <p14:tracePt t="36940" x="6100763" y="2281238"/>
          <p14:tracePt t="36946" x="6100763" y="2305050"/>
          <p14:tracePt t="36951" x="6100763" y="2320925"/>
          <p14:tracePt t="36960" x="6091238" y="2352675"/>
          <p14:tracePt t="36967" x="6091238" y="2384425"/>
          <p14:tracePt t="36970" x="6091238" y="2392363"/>
          <p14:tracePt t="36973" x="6091238" y="2408238"/>
          <p14:tracePt t="36980" x="6091238" y="2447925"/>
          <p14:tracePt t="36985" x="6091238" y="2455863"/>
          <p14:tracePt t="36989" x="6091238" y="2487613"/>
          <p14:tracePt t="36992" x="6091238" y="2519363"/>
          <p14:tracePt t="36999" x="6091238" y="2559050"/>
          <p14:tracePt t="37004" x="6091238" y="2566988"/>
          <p14:tracePt t="37010" x="6091238" y="2608263"/>
          <p14:tracePt t="37014" x="6083300" y="2640013"/>
          <p14:tracePt t="37017" x="6083300" y="2647950"/>
          <p14:tracePt t="37020" x="6083300" y="2671763"/>
          <p14:tracePt t="37025" x="6083300" y="2687638"/>
          <p14:tracePt t="37027" x="6083300" y="2695575"/>
          <p14:tracePt t="37030" x="6083300" y="2703513"/>
          <p14:tracePt t="37032" x="6083300" y="2711450"/>
          <p14:tracePt t="37033" x="6083300" y="2727325"/>
          <p14:tracePt t="37042" x="6083300" y="2743200"/>
          <p14:tracePt t="37043" x="6083300" y="2751138"/>
          <p14:tracePt t="37050" x="6083300" y="2767013"/>
          <p14:tracePt t="37055" x="6083300" y="2782888"/>
          <p14:tracePt t="37063" x="6083300" y="2798763"/>
          <p14:tracePt t="37073" x="6091238" y="2830513"/>
          <p14:tracePt t="37076" x="6100763" y="2830513"/>
          <p14:tracePt t="37085" x="6108700" y="2862263"/>
          <p14:tracePt t="37092" x="6108700" y="2894013"/>
          <p14:tracePt t="37096" x="6108700" y="2909888"/>
          <p14:tracePt t="37105" x="6116638" y="2959100"/>
          <p14:tracePt t="37112" x="6116638" y="2974975"/>
          <p14:tracePt t="37121" x="6124575" y="3006725"/>
          <p14:tracePt t="37124" x="6124575" y="3030538"/>
          <p14:tracePt t="37127" x="6124575" y="3038475"/>
          <p14:tracePt t="37133" x="6124575" y="3062288"/>
          <p14:tracePt t="37136" x="6124575" y="3070225"/>
          <p14:tracePt t="37140" x="6124575" y="3094038"/>
          <p14:tracePt t="37143" x="6132513" y="3101975"/>
          <p14:tracePt t="37147" x="6140450" y="3125788"/>
          <p14:tracePt t="37154" x="6140450" y="3133725"/>
          <p14:tracePt t="37155" x="6140450" y="3141663"/>
          <p14:tracePt t="37157" x="6148388" y="3157538"/>
          <p14:tracePt t="37158" x="6148388" y="3165475"/>
          <p14:tracePt t="37169" x="6148388" y="3173413"/>
          <p14:tracePt t="37176" x="6148388" y="3189288"/>
          <p14:tracePt t="37179" x="6148388" y="3197225"/>
          <p14:tracePt t="37187" x="6148388" y="3205163"/>
          <p14:tracePt t="37195" x="6148388" y="3228975"/>
          <p14:tracePt t="37204" x="6148388" y="3236913"/>
          <p14:tracePt t="37207" x="6148388" y="3244850"/>
          <p14:tracePt t="37212" x="6140450" y="3270250"/>
          <p14:tracePt t="37214" x="6132513" y="3270250"/>
          <p14:tracePt t="37221" x="6132513" y="3278188"/>
          <p14:tracePt t="37225" x="6132513" y="3286125"/>
          <p14:tracePt t="37227" x="6124575" y="3302000"/>
          <p14:tracePt t="37230" x="6124575" y="3309938"/>
          <p14:tracePt t="37246" x="6124575" y="3317875"/>
          <p14:tracePt t="37248" x="6124575" y="3333750"/>
          <p14:tracePt t="37258" x="6124575" y="3341688"/>
          <p14:tracePt t="37259" x="6124575" y="3349625"/>
          <p14:tracePt t="37262" x="6116638" y="3349625"/>
          <p14:tracePt t="37269" x="6116638" y="3365500"/>
          <p14:tracePt t="37274" x="6116638" y="3373438"/>
          <p14:tracePt t="37281" x="6116638" y="3381375"/>
          <p14:tracePt t="37286" x="6116638" y="3389313"/>
          <p14:tracePt t="37294" x="6108700" y="3405188"/>
          <p14:tracePt t="37298" x="6108700" y="3413125"/>
          <p14:tracePt t="37307" x="6100763" y="3429000"/>
          <p14:tracePt t="37310" x="6100763" y="3436938"/>
          <p14:tracePt t="37314" x="6091238" y="3444875"/>
          <p14:tracePt t="37318" x="6091238" y="3452813"/>
          <p14:tracePt t="37323" x="6091238" y="3460750"/>
          <p14:tracePt t="37326" x="6091238" y="3476625"/>
          <p14:tracePt t="37334" x="6083300" y="3484563"/>
          <p14:tracePt t="37342" x="6083300" y="3492500"/>
          <p14:tracePt t="37347" x="6083300" y="3500438"/>
          <p14:tracePt t="37355" x="6083300" y="3516313"/>
          <p14:tracePt t="37456" x="6083300" y="3524250"/>
          <p14:tracePt t="37463" x="6100763" y="3532188"/>
          <p14:tracePt t="37472" x="6156325" y="3548063"/>
          <p14:tracePt t="37480" x="6196013" y="3556000"/>
          <p14:tracePt t="37492" x="6307138" y="3571875"/>
          <p14:tracePt t="37503" x="6442075" y="3595688"/>
          <p14:tracePt t="37511" x="6594475" y="3605213"/>
          <p14:tracePt t="37520" x="6697663" y="3605213"/>
          <p14:tracePt t="37526" x="6777038" y="3613150"/>
          <p14:tracePt t="37530" x="6826250" y="3613150"/>
          <p14:tracePt t="37539" x="6889750" y="3613150"/>
          <p14:tracePt t="37546" x="6961188" y="3613150"/>
          <p14:tracePt t="37552" x="6985000" y="3613150"/>
          <p14:tracePt t="37559" x="7008813" y="3613150"/>
          <p14:tracePt t="37561" x="7016750" y="3613150"/>
          <p14:tracePt t="37566" x="7024688" y="3613150"/>
          <p14:tracePt t="38097" x="7024688" y="3605213"/>
          <p14:tracePt t="38362" x="7016750" y="3605213"/>
          <p14:tracePt t="38370" x="7000875" y="3613150"/>
          <p14:tracePt t="38375" x="6992938" y="3613150"/>
          <p14:tracePt t="38381" x="6985000" y="3613150"/>
          <p14:tracePt t="38397" x="7008813" y="3605213"/>
          <p14:tracePt t="38411" x="6977063" y="3613150"/>
          <p14:tracePt t="38433" x="6969125" y="3613150"/>
          <p14:tracePt t="38440" x="6953250" y="3621088"/>
          <p14:tracePt t="38449" x="6945313" y="3621088"/>
          <p14:tracePt t="38451" x="6945313" y="3629025"/>
          <p14:tracePt t="38519" x="6937375" y="3629025"/>
          <p14:tracePt t="38534" x="6929438" y="3629025"/>
          <p14:tracePt t="38547" x="6921500" y="3629025"/>
          <p14:tracePt t="38556" x="6913563" y="3636963"/>
          <p14:tracePt t="38563" x="6905625" y="3636963"/>
          <p14:tracePt t="38574" x="6897688" y="3636963"/>
          <p14:tracePt t="38587" x="6889750" y="3636963"/>
          <p14:tracePt t="38594" x="6881813" y="3636963"/>
          <p14:tracePt t="38601" x="6873875" y="3636963"/>
          <p14:tracePt t="38609" x="6865938" y="3636963"/>
          <p14:tracePt t="38622" x="6858000" y="3636963"/>
          <p14:tracePt t="38630" x="6850063" y="3636963"/>
          <p14:tracePt t="38632" x="6842125" y="3636963"/>
          <p14:tracePt t="38636" x="6834188" y="3636963"/>
          <p14:tracePt t="38644" x="6826250" y="3636963"/>
          <p14:tracePt t="38653" x="6810375" y="3636963"/>
          <p14:tracePt t="38658" x="6802438" y="3629025"/>
          <p14:tracePt t="38665" x="6794500" y="3613150"/>
          <p14:tracePt t="38670" x="6784975" y="3613150"/>
          <p14:tracePt t="38675" x="6753225" y="3613150"/>
          <p14:tracePt t="38680" x="6737350" y="3613150"/>
          <p14:tracePt t="38687" x="6729413" y="3613150"/>
          <p14:tracePt t="38696" x="6713538" y="3613150"/>
          <p14:tracePt t="38700" x="6705600" y="3613150"/>
          <p14:tracePt t="38708" x="6697663" y="3613150"/>
          <p14:tracePt t="38715" x="6689725" y="3613150"/>
          <p14:tracePt t="38718" x="6681788" y="3613150"/>
          <p14:tracePt t="38724" x="6673850" y="3613150"/>
          <p14:tracePt t="38738" x="6665913" y="3613150"/>
          <p14:tracePt t="38741" x="6650038" y="3621088"/>
          <p14:tracePt t="38752" x="6634163" y="3629025"/>
          <p14:tracePt t="38755" x="6634163" y="3636963"/>
          <p14:tracePt t="38760" x="6618288" y="3644900"/>
          <p14:tracePt t="38768" x="6602413" y="3660775"/>
          <p14:tracePt t="38781" x="6586538" y="3684588"/>
          <p14:tracePt t="38784" x="6570663" y="3708400"/>
          <p14:tracePt t="38788" x="6562725" y="3716338"/>
          <p14:tracePt t="38796" x="6546850" y="3732213"/>
          <p14:tracePt t="38798" x="6538913" y="3740150"/>
          <p14:tracePt t="38808" x="6538913" y="3748088"/>
          <p14:tracePt t="38819" x="6538913" y="3756025"/>
          <p14:tracePt t="38888" x="6538913" y="3763963"/>
          <p14:tracePt t="38892" x="6530975" y="3763963"/>
          <p14:tracePt t="38895" x="6530975" y="3771900"/>
          <p14:tracePt t="38903" x="6523038" y="3787775"/>
          <p14:tracePt t="38909" x="6523038" y="3795713"/>
          <p14:tracePt t="38912" x="6515100" y="3827463"/>
          <p14:tracePt t="38923" x="6515100" y="3890963"/>
          <p14:tracePt t="38928" x="6515100" y="3898900"/>
          <p14:tracePt t="38931" x="6515100" y="3948113"/>
          <p14:tracePt t="38939" x="6515100" y="3995738"/>
          <p14:tracePt t="38950" x="6515100" y="4051300"/>
          <p14:tracePt t="38954" x="6515100" y="4090988"/>
          <p14:tracePt t="38959" x="6515100" y="4114800"/>
          <p14:tracePt t="38962" x="6515100" y="4130675"/>
          <p14:tracePt t="38966" x="6523038" y="4162425"/>
          <p14:tracePt t="38974" x="6538913" y="4202113"/>
          <p14:tracePt t="38977" x="6546850" y="4225925"/>
          <p14:tracePt t="38986" x="6554788" y="4273550"/>
          <p14:tracePt t="38996" x="6578600" y="4306888"/>
          <p14:tracePt t="38998" x="6586538" y="4330700"/>
          <p14:tracePt t="39008" x="6626225" y="4362450"/>
          <p14:tracePt t="39014" x="6642100" y="4394200"/>
          <p14:tracePt t="39020" x="6665913" y="4418013"/>
          <p14:tracePt t="39026" x="6689725" y="4449763"/>
          <p14:tracePt t="39028" x="6697663" y="4457700"/>
          <p14:tracePt t="39031" x="6713538" y="4465638"/>
          <p14:tracePt t="39034" x="6729413" y="4481513"/>
          <p14:tracePt t="39037" x="6737350" y="4481513"/>
          <p14:tracePt t="39045" x="6794500" y="4537075"/>
          <p14:tracePt t="39048" x="6810375" y="4537075"/>
          <p14:tracePt t="39050" x="6834188" y="4552950"/>
          <p14:tracePt t="39052" x="6842125" y="4552950"/>
          <p14:tracePt t="39060" x="6889750" y="4584700"/>
          <p14:tracePt t="39069" x="6937375" y="4600575"/>
          <p14:tracePt t="39073" x="6969125" y="4624388"/>
          <p14:tracePt t="39080" x="7008813" y="4633913"/>
          <p14:tracePt t="39086" x="7032625" y="4633913"/>
          <p14:tracePt t="39089" x="7000875" y="4665663"/>
          <p14:tracePt t="39093" x="7008813" y="4673600"/>
          <p14:tracePt t="39096" x="7024688" y="4673600"/>
          <p14:tracePt t="39104" x="7032625" y="4673600"/>
          <p14:tracePt t="39106" x="7048500" y="4689475"/>
          <p14:tracePt t="39115" x="7000875" y="4737100"/>
          <p14:tracePt t="39124" x="6977063" y="4768850"/>
          <p14:tracePt t="39127" x="6945313" y="4792663"/>
          <p14:tracePt t="39139" x="6945313" y="4808538"/>
          <p14:tracePt t="39144" x="6977063" y="4800600"/>
          <p14:tracePt t="39151" x="6977063" y="4808538"/>
          <p14:tracePt t="39156" x="6961188" y="4816475"/>
          <p14:tracePt t="39167" x="7016750" y="4800600"/>
          <p14:tracePt t="39172" x="7040563" y="4792663"/>
          <p14:tracePt t="39178" x="7072313" y="4784725"/>
          <p14:tracePt t="39184" x="7096125" y="4776788"/>
          <p14:tracePt t="39190" x="7153275" y="4760913"/>
          <p14:tracePt t="39199" x="7200900" y="4752975"/>
          <p14:tracePt t="39204" x="7224713" y="4745038"/>
          <p14:tracePt t="39213" x="7312025" y="4737100"/>
          <p14:tracePt t="39218" x="7375525" y="4721225"/>
          <p14:tracePt t="39231" x="7439025" y="4705350"/>
          <p14:tracePt t="39236" x="7519988" y="4697413"/>
          <p14:tracePt t="39241" x="7527925" y="4713288"/>
          <p14:tracePt t="39244" x="7504113" y="4729163"/>
          <p14:tracePt t="39247" x="7470775" y="4760913"/>
          <p14:tracePt t="39257" x="7486650" y="4784725"/>
          <p14:tracePt t="39261" x="7462838" y="4800600"/>
          <p14:tracePt t="39263" x="7478713" y="4808538"/>
          <p14:tracePt t="39273" x="7543800" y="4808538"/>
          <p14:tracePt t="39276" x="7559675" y="4808538"/>
          <p14:tracePt t="39279" x="7583488" y="4800600"/>
          <p14:tracePt t="39281" x="7591425" y="4800600"/>
          <p14:tracePt t="39289" x="7623175" y="4784725"/>
          <p14:tracePt t="39297" x="7646988" y="4776788"/>
          <p14:tracePt t="39300" x="7654925" y="4776788"/>
          <p14:tracePt t="39309" x="7662863" y="4776788"/>
          <p14:tracePt t="39319" x="7662863" y="4768850"/>
          <p14:tracePt t="39321" x="7670800" y="4768850"/>
          <p14:tracePt t="39329" x="7678738" y="4768850"/>
          <p14:tracePt t="39331" x="7678738" y="4760913"/>
          <p14:tracePt t="39369" x="7678738" y="4752975"/>
          <p14:tracePt t="39441" x="7686675" y="4752975"/>
          <p14:tracePt t="39469" x="7686675" y="4745038"/>
          <p14:tracePt t="39488" x="7686675" y="4737100"/>
          <p14:tracePt t="39496" x="7686675" y="4729163"/>
          <p14:tracePt t="39505" x="7686675" y="4721225"/>
          <p14:tracePt t="39516" x="7686675" y="4713288"/>
          <p14:tracePt t="39564" x="7694613" y="4713288"/>
          <p14:tracePt t="39571" x="7702550" y="4713288"/>
          <p14:tracePt t="39581" x="7726363" y="4713288"/>
          <p14:tracePt t="39587" x="7742238" y="4729163"/>
          <p14:tracePt t="39590" x="7773988" y="4729163"/>
          <p14:tracePt t="39602" x="7847013" y="4737100"/>
          <p14:tracePt t="39605" x="7854950" y="4737100"/>
          <p14:tracePt t="39608" x="7886700" y="4737100"/>
          <p14:tracePt t="39616" x="7942263" y="4737100"/>
          <p14:tracePt t="39620" x="7958138" y="4737100"/>
          <p14:tracePt t="39622" x="7989888" y="4737100"/>
          <p14:tracePt t="39624" x="7997825" y="4729163"/>
          <p14:tracePt t="39632" x="8053388" y="4721225"/>
          <p14:tracePt t="39641" x="8101013" y="4713288"/>
          <p14:tracePt t="39644" x="8132763" y="4705350"/>
          <p14:tracePt t="39648" x="8148638" y="4697413"/>
          <p14:tracePt t="39657" x="8205788" y="4681538"/>
          <p14:tracePt t="39664" x="8237538" y="4681538"/>
          <p14:tracePt t="39668" x="8269288" y="4681538"/>
          <p14:tracePt t="39677" x="8301038" y="4673600"/>
          <p14:tracePt t="39682" x="8308975" y="4673600"/>
          <p14:tracePt t="39686" x="8340725" y="4673600"/>
          <p14:tracePt t="39690" x="8364538" y="4673600"/>
          <p14:tracePt t="39698" x="8388350" y="4673600"/>
          <p14:tracePt t="39707" x="8412163" y="4673600"/>
          <p14:tracePt t="39720" x="8420100" y="4673600"/>
          <p14:tracePt t="39741" x="8428038" y="4673600"/>
          <p14:tracePt t="39763" x="8435975" y="4673600"/>
          <p14:tracePt t="39941" x="8428038" y="4673600"/>
          <p14:tracePt t="40088" x="8420100" y="4673600"/>
          <p14:tracePt t="40097" x="8404225" y="4665663"/>
          <p14:tracePt t="40108" x="8356600" y="4633913"/>
          <p14:tracePt t="40115" x="8348663" y="4616450"/>
          <p14:tracePt t="40121" x="8348663" y="4608513"/>
          <p14:tracePt t="40126" x="8340725" y="4608513"/>
          <p14:tracePt t="40180" x="8372475" y="4624388"/>
          <p14:tracePt t="40191" x="8396288" y="4657725"/>
          <p14:tracePt t="40199" x="8420100" y="4681538"/>
          <p14:tracePt t="40209" x="8451850" y="4705350"/>
          <p14:tracePt t="40218" x="8475663" y="4713288"/>
          <p14:tracePt t="40223" x="8483600" y="4713288"/>
          <p14:tracePt t="40226" x="8483600" y="4721225"/>
          <p14:tracePt t="40238" x="8491538" y="4721225"/>
          <p14:tracePt t="40258" x="8499475" y="4721225"/>
          <p14:tracePt t="40275" x="8507413" y="4721225"/>
          <p14:tracePt t="40280" x="8515350" y="4713288"/>
          <p14:tracePt t="40294" x="8515350" y="4705350"/>
          <p14:tracePt t="40299" x="8523288" y="4705350"/>
          <p14:tracePt t="40305" x="8531225" y="4697413"/>
          <p14:tracePt t="40307" x="8531225" y="4689475"/>
          <p14:tracePt t="40309" x="8540750" y="4681538"/>
          <p14:tracePt t="40315" x="8548688" y="4681538"/>
          <p14:tracePt t="40321" x="8548688" y="4673600"/>
          <p14:tracePt t="40329" x="8556625" y="4673600"/>
          <p14:tracePt t="40333" x="8564563" y="4673600"/>
          <p14:tracePt t="40343" x="8580438" y="4665663"/>
          <p14:tracePt t="40350" x="8596313" y="4665663"/>
          <p14:tracePt t="40355" x="8612188" y="4657725"/>
          <p14:tracePt t="40362" x="8628063" y="4649788"/>
          <p14:tracePt t="40364" x="8636000" y="4649788"/>
          <p14:tracePt t="40376" x="8667750" y="4641850"/>
          <p14:tracePt t="40383" x="8691563" y="4641850"/>
          <p14:tracePt t="40390" x="8723313" y="4641850"/>
          <p14:tracePt t="40396" x="8747125" y="4633913"/>
          <p14:tracePt t="40400" x="8763000" y="4633913"/>
          <p14:tracePt t="40410" x="8786813" y="4616450"/>
          <p14:tracePt t="40415" x="8794750" y="4616450"/>
          <p14:tracePt t="40420" x="8818563" y="4608513"/>
          <p14:tracePt t="40423" x="8834438" y="4608513"/>
          <p14:tracePt t="40433" x="8866188" y="4600575"/>
          <p14:tracePt t="40439" x="8874125" y="4600575"/>
          <p14:tracePt t="40441" x="8883650" y="4600575"/>
          <p14:tracePt t="40442" x="8891588" y="4592638"/>
          <p14:tracePt t="40445" x="8899525" y="4592638"/>
          <p14:tracePt t="40453" x="8923338" y="4584700"/>
          <p14:tracePt t="40456" x="8939213" y="4576763"/>
          <p14:tracePt t="40458" x="8955088" y="4576763"/>
          <p14:tracePt t="40463" x="8963025" y="4576763"/>
          <p14:tracePt t="40469" x="8994775" y="4568825"/>
          <p14:tracePt t="40477" x="9010650" y="4560888"/>
          <p14:tracePt t="40482" x="9018588" y="4560888"/>
          <p14:tracePt t="40489" x="9034463" y="4560888"/>
          <p14:tracePt t="40497" x="9058275" y="4545013"/>
          <p14:tracePt t="40501" x="9066213" y="4545013"/>
          <p14:tracePt t="40509" x="9082088" y="4545013"/>
          <p14:tracePt t="40518" x="9105900" y="4537075"/>
          <p14:tracePt t="40529" x="9121775" y="4537075"/>
          <p14:tracePt t="40533" x="9129713" y="4537075"/>
          <p14:tracePt t="40537" x="9145588" y="4537075"/>
          <p14:tracePt t="40542" x="9153525" y="4537075"/>
          <p14:tracePt t="40550" x="9177338" y="4537075"/>
          <p14:tracePt t="40558" x="9193213" y="4537075"/>
          <p14:tracePt t="40562" x="9201150" y="4537075"/>
          <p14:tracePt t="40565" x="9209088" y="4537075"/>
          <p14:tracePt t="40572" x="9224963" y="4545013"/>
          <p14:tracePt t="40580" x="9250363" y="4545013"/>
          <p14:tracePt t="40585" x="9274175" y="4552950"/>
          <p14:tracePt t="40591" x="9290050" y="4560888"/>
          <p14:tracePt t="40601" x="9305925" y="4568825"/>
          <p14:tracePt t="40606" x="9321800" y="4568825"/>
          <p14:tracePt t="40613" x="9329738" y="4576763"/>
          <p14:tracePt t="40621" x="9345613" y="4576763"/>
          <p14:tracePt t="40627" x="9361488" y="4584700"/>
          <p14:tracePt t="40635" x="9377363" y="4592638"/>
          <p14:tracePt t="40641" x="9377363" y="4600575"/>
          <p14:tracePt t="40647" x="9385300" y="4608513"/>
          <p14:tracePt t="40655" x="9385300" y="4616450"/>
          <p14:tracePt t="40663" x="9393238" y="4616450"/>
          <p14:tracePt t="40666" x="9393238" y="4624388"/>
          <p14:tracePt t="40798" x="9385300" y="46243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12FA-E117-460F-AC1F-BB8465D8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fr-FR" dirty="0"/>
          </a:p>
        </p:txBody>
      </p:sp>
      <p:pic>
        <p:nvPicPr>
          <p:cNvPr id="5" name="Content Placeholder 4" descr="A picture containing blur&#10;&#10;Description automatically generated">
            <a:extLst>
              <a:ext uri="{FF2B5EF4-FFF2-40B4-BE49-F238E27FC236}">
                <a16:creationId xmlns:a16="http://schemas.microsoft.com/office/drawing/2014/main" id="{248E678A-2B0B-468C-B6C9-F78277C15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49564" cy="31379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F29EB-0BF2-4171-83CF-EE69A655A141}"/>
              </a:ext>
            </a:extLst>
          </p:cNvPr>
          <p:cNvSpPr txBox="1"/>
          <p:nvPr/>
        </p:nvSpPr>
        <p:spPr>
          <a:xfrm>
            <a:off x="838200" y="4905702"/>
            <a:ext cx="4443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Gabor Features (8x5)</a:t>
            </a:r>
            <a:endParaRPr lang="fr-FR" sz="2800" dirty="0"/>
          </a:p>
        </p:txBody>
      </p:sp>
      <p:pic>
        <p:nvPicPr>
          <p:cNvPr id="8" name="Picture 7" descr="A picture containing text, shoji, crossword puzzle&#10;&#10;Description automatically generated">
            <a:extLst>
              <a:ext uri="{FF2B5EF4-FFF2-40B4-BE49-F238E27FC236}">
                <a16:creationId xmlns:a16="http://schemas.microsoft.com/office/drawing/2014/main" id="{79F5B88E-AD75-440A-87F4-F85888A04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63" y="481661"/>
            <a:ext cx="5525271" cy="2572109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CC9A1CF2-016A-4211-B84F-0F53C8497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63" y="3288538"/>
            <a:ext cx="5144218" cy="237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F45A41-38FE-41D3-BB54-56E1197AA201}"/>
              </a:ext>
            </a:extLst>
          </p:cNvPr>
          <p:cNvSpPr txBox="1"/>
          <p:nvPr/>
        </p:nvSpPr>
        <p:spPr>
          <a:xfrm>
            <a:off x="6327992" y="5660594"/>
            <a:ext cx="3433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SIFT Descriptors (128)</a:t>
            </a:r>
            <a:endParaRPr lang="fr-FR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79E474-CCAB-4F26-8CD0-3AB532043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92"/>
    </mc:Choice>
    <mc:Fallback>
      <p:transition spd="slow" advTm="39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5" x="9385300" y="4616450"/>
          <p14:tracePt t="556" x="9448800" y="4489450"/>
          <p14:tracePt t="571" x="9656763" y="4122738"/>
          <p14:tracePt t="583" x="9894888" y="3716338"/>
          <p14:tracePt t="591" x="9991725" y="3563938"/>
          <p14:tracePt t="603" x="10174288" y="3236913"/>
          <p14:tracePt t="618" x="10261600" y="3014663"/>
          <p14:tracePt t="631" x="10318750" y="2854325"/>
          <p14:tracePt t="645" x="10342563" y="2727325"/>
          <p14:tracePt t="654" x="10342563" y="2671763"/>
          <p14:tracePt t="663" x="10334625" y="2624138"/>
          <p14:tracePt t="674" x="10302875" y="2576513"/>
          <p14:tracePt t="686" x="10261600" y="2519363"/>
          <p14:tracePt t="692" x="10245725" y="2503488"/>
          <p14:tracePt t="697" x="10213975" y="2487613"/>
          <p14:tracePt t="701" x="10206038" y="2471738"/>
          <p14:tracePt t="703" x="10198100" y="2471738"/>
          <p14:tracePt t="706" x="10174288" y="2463800"/>
          <p14:tracePt t="708" x="10158413" y="2455863"/>
          <p14:tracePt t="709" x="10150475" y="2455863"/>
          <p14:tracePt t="711" x="10142538" y="2447925"/>
          <p14:tracePt t="713" x="10134600" y="2439988"/>
          <p14:tracePt t="715" x="10126663" y="2439988"/>
          <p14:tracePt t="720" x="10079038" y="2424113"/>
          <p14:tracePt t="723" x="10055225" y="2416175"/>
          <p14:tracePt t="726" x="10047288" y="2408238"/>
          <p14:tracePt t="728" x="10015538" y="2400300"/>
          <p14:tracePt t="730" x="10007600" y="2392363"/>
          <p14:tracePt t="738" x="9926638" y="2368550"/>
          <p14:tracePt t="745" x="9863138" y="2360613"/>
          <p14:tracePt t="749" x="9839325" y="2352675"/>
          <p14:tracePt t="751" x="9815513" y="2344738"/>
          <p14:tracePt t="761" x="9752013" y="2328863"/>
          <p14:tracePt t="767" x="9720263" y="2320925"/>
          <p14:tracePt t="771" x="9688513" y="2305050"/>
          <p14:tracePt t="774" x="9680575" y="2297113"/>
          <p14:tracePt t="781" x="9632950" y="2289175"/>
          <p14:tracePt t="787" x="9585325" y="2281238"/>
          <p14:tracePt t="793" x="9520238" y="2257425"/>
          <p14:tracePt t="799" x="9448800" y="2249488"/>
          <p14:tracePt t="805" x="9345613" y="2208213"/>
          <p14:tracePt t="815" x="9224963" y="2192338"/>
          <p14:tracePt t="819" x="9153525" y="2176463"/>
          <p14:tracePt t="828" x="9034463" y="2144713"/>
          <p14:tracePt t="832" x="8963025" y="2128838"/>
          <p14:tracePt t="840" x="8834438" y="2089150"/>
          <p14:tracePt t="844" x="8778875" y="2073275"/>
          <p14:tracePt t="853" x="8636000" y="2025650"/>
          <p14:tracePt t="856" x="8604250" y="2025650"/>
          <p14:tracePt t="864" x="8459788" y="1978025"/>
          <p14:tracePt t="872" x="8308975" y="1962150"/>
          <p14:tracePt t="876" x="8213725" y="1938338"/>
          <p14:tracePt t="878" x="8189913" y="1930400"/>
          <p14:tracePt t="886" x="8013700" y="1906588"/>
          <p14:tracePt t="889" x="7934325" y="1881188"/>
          <p14:tracePt t="891" x="7839075" y="1857375"/>
          <p14:tracePt t="894" x="7710488" y="1833563"/>
          <p14:tracePt t="896" x="7607300" y="1809750"/>
          <p14:tracePt t="906" x="7375525" y="1746250"/>
          <p14:tracePt t="914" x="7169150" y="1698625"/>
          <p14:tracePt t="919" x="6889750" y="1627188"/>
          <p14:tracePt t="925" x="6586538" y="1547813"/>
          <p14:tracePt t="929" x="6451600" y="1506538"/>
          <p14:tracePt t="933" x="6346825" y="1474788"/>
          <p14:tracePt t="938" x="6108700" y="1395413"/>
          <p14:tracePt t="941" x="6035675" y="1379538"/>
          <p14:tracePt t="944" x="5916613" y="1331913"/>
          <p14:tracePt t="952" x="5724525" y="1268413"/>
          <p14:tracePt t="955" x="5534025" y="1195388"/>
          <p14:tracePt t="965" x="5326063" y="1108075"/>
          <p14:tracePt t="968" x="5199063" y="1044575"/>
          <p14:tracePt t="974" x="5087938" y="996950"/>
          <p14:tracePt t="976" x="5006975" y="957263"/>
          <p14:tracePt t="981" x="4879975" y="885825"/>
          <p14:tracePt t="990" x="4737100" y="812800"/>
          <p14:tracePt t="992" x="4616450" y="741363"/>
          <p14:tracePt t="994" x="4489450" y="669925"/>
          <p14:tracePt t="998" x="4457700" y="654050"/>
          <p14:tracePt t="1009" x="4138613" y="469900"/>
          <p14:tracePt t="1013" x="4011613" y="406400"/>
          <p14:tracePt t="1024" x="3748088" y="303213"/>
          <p14:tracePt t="1029" x="3603625" y="271463"/>
          <p14:tracePt t="1035" x="3500438" y="271463"/>
          <p14:tracePt t="1044" x="3389313" y="279400"/>
          <p14:tracePt t="1048" x="3341688" y="295275"/>
          <p14:tracePt t="1050" x="3292475" y="303213"/>
          <p14:tracePt t="1053" x="3284538" y="303213"/>
          <p14:tracePt t="1063" x="3189288" y="334963"/>
          <p14:tracePt t="1066" x="3181350" y="334963"/>
          <p14:tracePt t="1074" x="3149600" y="358775"/>
          <p14:tracePt t="1077" x="3117850" y="358775"/>
          <p14:tracePt t="1083" x="3078163" y="366713"/>
          <p14:tracePt t="1087" x="3046413" y="374650"/>
          <p14:tracePt t="1089" x="3038475" y="374650"/>
          <p14:tracePt t="1098" x="2974975" y="382588"/>
          <p14:tracePt t="1102" x="2917825" y="398463"/>
          <p14:tracePt t="1110" x="2846388" y="414338"/>
          <p14:tracePt t="1113" x="2830513" y="414338"/>
          <p14:tracePt t="1122" x="2774950" y="406400"/>
          <p14:tracePt t="1128" x="2743200" y="406400"/>
          <p14:tracePt t="1136" x="2582863" y="406400"/>
          <p14:tracePt t="1144" x="2479675" y="406400"/>
          <p14:tracePt t="1148" x="2400300" y="398463"/>
          <p14:tracePt t="1156" x="2312988" y="374650"/>
          <p14:tracePt t="1162" x="2255838" y="366713"/>
          <p14:tracePt t="1168" x="2208213" y="358775"/>
          <p14:tracePt t="1170" x="2184400" y="342900"/>
          <p14:tracePt t="1173" x="2176463" y="342900"/>
          <p14:tracePt t="1182" x="2168525" y="334963"/>
          <p14:tracePt t="1183" x="2160588" y="334963"/>
          <p14:tracePt t="1216" x="2152650" y="334963"/>
          <p14:tracePt t="1219" x="2152650" y="327025"/>
          <p14:tracePt t="1223" x="2136775" y="327025"/>
          <p14:tracePt t="1231" x="2144713" y="319088"/>
          <p14:tracePt t="1240" x="2128838" y="303213"/>
          <p14:tracePt t="1249" x="2081213" y="303213"/>
          <p14:tracePt t="1252" x="2089150" y="303213"/>
          <p14:tracePt t="1262" x="2009775" y="303213"/>
          <p14:tracePt t="1272" x="1985963" y="303213"/>
          <p14:tracePt t="1275" x="1946275" y="303213"/>
          <p14:tracePt t="1278" x="1938338" y="303213"/>
          <p14:tracePt t="1285" x="1889125" y="319088"/>
          <p14:tracePt t="1288" x="1857375" y="319088"/>
          <p14:tracePt t="1299" x="1809750" y="327025"/>
          <p14:tracePt t="1304" x="1754188" y="342900"/>
          <p14:tracePt t="1310" x="1690688" y="358775"/>
          <p14:tracePt t="1313" x="1682750" y="358775"/>
          <p14:tracePt t="1315" x="1666875" y="358775"/>
          <p14:tracePt t="1325" x="1635125" y="374650"/>
          <p14:tracePt t="1328" x="1619250" y="382588"/>
          <p14:tracePt t="1342" x="1611313" y="382588"/>
          <p14:tracePt t="1346" x="1595438" y="390525"/>
          <p14:tracePt t="1354" x="1587500" y="390525"/>
          <p14:tracePt t="1423" x="1579563" y="390525"/>
          <p14:tracePt t="1427" x="1571625" y="390525"/>
          <p14:tracePt t="1439" x="1546225" y="390525"/>
          <p14:tracePt t="1441" x="1538288" y="398463"/>
          <p14:tracePt t="1447" x="1530350" y="398463"/>
          <p14:tracePt t="1451" x="1498600" y="414338"/>
          <p14:tracePt t="1455" x="1474788" y="422275"/>
          <p14:tracePt t="1457" x="1466850" y="422275"/>
          <p14:tracePt t="1458" x="1450975" y="430213"/>
          <p14:tracePt t="1469" x="1403350" y="446088"/>
          <p14:tracePt t="1472" x="1363663" y="454025"/>
          <p14:tracePt t="1474" x="1339850" y="461963"/>
          <p14:tracePt t="1484" x="1284288" y="469900"/>
          <p14:tracePt t="1488" x="1252538" y="469900"/>
          <p14:tracePt t="1491" x="1220788" y="477838"/>
          <p14:tracePt t="1502" x="1187450" y="485775"/>
          <p14:tracePt t="1504" x="1171575" y="485775"/>
          <p14:tracePt t="1512" x="1163638" y="485775"/>
          <p14:tracePt t="1518" x="1155700" y="485775"/>
          <p14:tracePt t="1520" x="1155700" y="477838"/>
          <p14:tracePt t="1522" x="1147763" y="477838"/>
          <p14:tracePt t="1531" x="1139825" y="469900"/>
          <p14:tracePt t="1540" x="1116013" y="469900"/>
          <p14:tracePt t="1553" x="1092200" y="469900"/>
          <p14:tracePt t="1562" x="1076325" y="454025"/>
          <p14:tracePt t="1568" x="1052513" y="446088"/>
          <p14:tracePt t="1573" x="1044575" y="446088"/>
          <p14:tracePt t="1577" x="1004888" y="438150"/>
          <p14:tracePt t="1582" x="957263" y="438150"/>
          <p14:tracePt t="1587" x="925513" y="438150"/>
          <p14:tracePt t="1594" x="909638" y="438150"/>
          <p14:tracePt t="1597" x="860425" y="438150"/>
          <p14:tracePt t="1601" x="804863" y="438150"/>
          <p14:tracePt t="1603" x="773113" y="438150"/>
          <p14:tracePt t="1612" x="709613" y="438150"/>
          <p14:tracePt t="1619" x="693738" y="438150"/>
          <p14:tracePt t="1624" x="677863" y="438150"/>
          <p14:tracePt t="1627" x="669925" y="438150"/>
          <p14:tracePt t="1667" x="661988" y="438150"/>
          <p14:tracePt t="1671" x="654050" y="438150"/>
          <p14:tracePt t="1674" x="646113" y="438150"/>
          <p14:tracePt t="1676" x="638175" y="438150"/>
          <p14:tracePt t="1678" x="630238" y="438150"/>
          <p14:tracePt t="1688" x="606425" y="438150"/>
          <p14:tracePt t="1691" x="598488" y="438150"/>
          <p14:tracePt t="1701" x="566738" y="430213"/>
          <p14:tracePt t="1712" x="527050" y="430213"/>
          <p14:tracePt t="1717" x="509588" y="430213"/>
          <p14:tracePt t="1720" x="501650" y="430213"/>
          <p14:tracePt t="1729" x="485775" y="430213"/>
          <p14:tracePt t="1736" x="438150" y="454025"/>
          <p14:tracePt t="1741" x="422275" y="469900"/>
          <p14:tracePt t="1745" x="414338" y="477838"/>
          <p14:tracePt t="1753" x="398463" y="501650"/>
          <p14:tracePt t="1756" x="390525" y="501650"/>
          <p14:tracePt t="1759" x="390525" y="509588"/>
          <p14:tracePt t="1766" x="382588" y="509588"/>
          <p14:tracePt t="1819" x="382588" y="519113"/>
          <p14:tracePt t="1825" x="366713" y="519113"/>
          <p14:tracePt t="1830" x="350838" y="527050"/>
          <p14:tracePt t="1836" x="334963" y="534988"/>
          <p14:tracePt t="1843" x="311150" y="534988"/>
          <p14:tracePt t="1855" x="255588" y="542925"/>
          <p14:tracePt t="1865" x="215900" y="542925"/>
          <p14:tracePt t="1874" x="192088" y="542925"/>
          <p14:tracePt t="1882" x="166688" y="550863"/>
          <p14:tracePt t="1888" x="158750" y="550863"/>
          <p14:tracePt t="1901" x="150813" y="550863"/>
          <p14:tracePt t="1906" x="142875" y="550863"/>
          <p14:tracePt t="1921" x="111125" y="558800"/>
          <p14:tracePt t="1930" x="95250" y="558800"/>
          <p14:tracePt t="1938" x="71438" y="566738"/>
          <p14:tracePt t="1947" x="55563" y="566738"/>
          <p14:tracePt t="1955" x="39688" y="566738"/>
          <p14:tracePt t="1961" x="15875" y="574675"/>
          <p14:tracePt t="1967" x="0" y="574675"/>
          <p14:tracePt t="2066" x="7938" y="622300"/>
          <p14:tracePt t="2073" x="31750" y="630238"/>
          <p14:tracePt t="2079" x="39688" y="638175"/>
          <p14:tracePt t="2083" x="47625" y="646113"/>
          <p14:tracePt t="2089" x="71438" y="654050"/>
          <p14:tracePt t="2721" x="119063" y="669925"/>
          <p14:tracePt t="2729" x="150813" y="685800"/>
          <p14:tracePt t="2740" x="215900" y="693738"/>
          <p14:tracePt t="2747" x="231775" y="701675"/>
          <p14:tracePt t="2753" x="239713" y="709613"/>
          <p14:tracePt t="2761" x="255588" y="709613"/>
          <p14:tracePt t="2767" x="263525" y="709613"/>
          <p14:tracePt t="2772" x="263525" y="717550"/>
          <p14:tracePt t="2775" x="271463" y="717550"/>
          <p14:tracePt t="2781" x="287338" y="717550"/>
          <p14:tracePt t="2785" x="295275" y="717550"/>
          <p14:tracePt t="2791" x="303213" y="717550"/>
          <p14:tracePt t="2852" x="311150" y="717550"/>
          <p14:tracePt t="2860" x="327025" y="717550"/>
          <p14:tracePt t="2866" x="334963" y="725488"/>
          <p14:tracePt t="2875" x="342900" y="725488"/>
          <p14:tracePt t="2880" x="350838" y="725488"/>
          <p14:tracePt t="2884" x="358775" y="725488"/>
          <p14:tracePt t="2890" x="366713" y="725488"/>
          <p14:tracePt t="2895" x="374650" y="725488"/>
          <p14:tracePt t="2904" x="382588" y="725488"/>
          <p14:tracePt t="2908" x="398463" y="725488"/>
          <p14:tracePt t="2913" x="406400" y="725488"/>
          <p14:tracePt t="2921" x="414338" y="725488"/>
          <p14:tracePt t="2933" x="422275" y="725488"/>
          <p14:tracePt t="2963" x="422275" y="717550"/>
          <p14:tracePt t="3051" x="414338" y="717550"/>
          <p14:tracePt t="3058" x="406400" y="717550"/>
          <p14:tracePt t="3070" x="374650" y="717550"/>
          <p14:tracePt t="3085" x="271463" y="717550"/>
          <p14:tracePt t="3090" x="263525" y="717550"/>
          <p14:tracePt t="3098" x="215900" y="717550"/>
          <p14:tracePt t="3105" x="200025" y="717550"/>
          <p14:tracePt t="3243" x="207963" y="717550"/>
          <p14:tracePt t="3289" x="207963" y="725488"/>
          <p14:tracePt t="3303" x="223838" y="733425"/>
          <p14:tracePt t="3311" x="231775" y="741363"/>
          <p14:tracePt t="3322" x="295275" y="781050"/>
          <p14:tracePt t="3330" x="311150" y="788988"/>
          <p14:tracePt t="3336" x="311150" y="796925"/>
          <p14:tracePt t="3342" x="319088" y="804863"/>
          <p14:tracePt t="3347" x="327025" y="804863"/>
          <p14:tracePt t="3351" x="327025" y="812800"/>
          <p14:tracePt t="3431" x="334963" y="812800"/>
          <p14:tracePt t="3441" x="342900" y="812800"/>
          <p14:tracePt t="3455" x="342900" y="820738"/>
          <p14:tracePt t="3529" x="342900" y="828675"/>
          <p14:tracePt t="3537" x="342900" y="836613"/>
          <p14:tracePt t="3545" x="342900" y="844550"/>
          <p14:tracePt t="3551" x="342900" y="862013"/>
          <p14:tracePt t="3560" x="342900" y="877888"/>
          <p14:tracePt t="3573" x="342900" y="893763"/>
          <p14:tracePt t="3583" x="342900" y="901700"/>
          <p14:tracePt t="3591" x="342900" y="909638"/>
          <p14:tracePt t="3600" x="342900" y="917575"/>
          <p14:tracePt t="3604" x="342900" y="925513"/>
          <p14:tracePt t="3612" x="334963" y="933450"/>
          <p14:tracePt t="3618" x="334963" y="957263"/>
          <p14:tracePt t="3626" x="334963" y="981075"/>
          <p14:tracePt t="3632" x="334963" y="989013"/>
          <p14:tracePt t="3636" x="327025" y="1004888"/>
          <p14:tracePt t="3640" x="327025" y="1036638"/>
          <p14:tracePt t="3648" x="327025" y="1068388"/>
          <p14:tracePt t="3652" x="327025" y="1100138"/>
          <p14:tracePt t="3658" x="327025" y="1139825"/>
          <p14:tracePt t="3665" x="327025" y="1187450"/>
          <p14:tracePt t="3670" x="334963" y="1244600"/>
          <p14:tracePt t="3673" x="334963" y="1252538"/>
          <p14:tracePt t="3676" x="334963" y="1300163"/>
          <p14:tracePt t="3685" x="334963" y="1379538"/>
          <p14:tracePt t="3690" x="334963" y="1474788"/>
          <p14:tracePt t="3691" x="334963" y="1490663"/>
          <p14:tracePt t="3693" x="334963" y="1522413"/>
          <p14:tracePt t="3694" x="334963" y="1538288"/>
          <p14:tracePt t="3705" x="327025" y="1635125"/>
          <p14:tracePt t="3708" x="319088" y="1690688"/>
          <p14:tracePt t="3711" x="311150" y="1722438"/>
          <p14:tracePt t="3717" x="311150" y="1770063"/>
          <p14:tracePt t="3722" x="295275" y="1825625"/>
          <p14:tracePt t="3727" x="279400" y="1873250"/>
          <p14:tracePt t="3730" x="271463" y="1906588"/>
          <p14:tracePt t="3732" x="263525" y="1922463"/>
          <p14:tracePt t="3733" x="255588" y="1946275"/>
          <p14:tracePt t="3735" x="247650" y="1962150"/>
          <p14:tracePt t="3738" x="239713" y="1985963"/>
          <p14:tracePt t="3740" x="231775" y="2009775"/>
          <p14:tracePt t="3742" x="223838" y="2033588"/>
          <p14:tracePt t="3744" x="223838" y="2041525"/>
          <p14:tracePt t="3746" x="207963" y="2073275"/>
          <p14:tracePt t="3749" x="200025" y="2081213"/>
          <p14:tracePt t="3761" x="158750" y="2200275"/>
          <p14:tracePt t="3764" x="134938" y="2273300"/>
          <p14:tracePt t="3774" x="119063" y="2368550"/>
          <p14:tracePt t="3777" x="103188" y="2447925"/>
          <p14:tracePt t="3786" x="95250" y="2551113"/>
          <p14:tracePt t="3790" x="95250" y="2640013"/>
          <p14:tracePt t="3798" x="95250" y="2759075"/>
          <p14:tracePt t="3804" x="103188" y="2894013"/>
          <p14:tracePt t="3809" x="111125" y="2943225"/>
          <p14:tracePt t="3812" x="111125" y="2990850"/>
          <p14:tracePt t="3814" x="111125" y="3014663"/>
          <p14:tracePt t="3819" x="111125" y="3086100"/>
          <p14:tracePt t="3822" x="111125" y="3094038"/>
          <p14:tracePt t="3826" x="111125" y="3165475"/>
          <p14:tracePt t="3828" x="111125" y="3197225"/>
          <p14:tracePt t="3831" x="111125" y="3228975"/>
          <p14:tracePt t="3833" x="103188" y="3270250"/>
          <p14:tracePt t="3834" x="103188" y="3286125"/>
          <p14:tracePt t="3836" x="95250" y="3294063"/>
          <p14:tracePt t="3839" x="87313" y="3325813"/>
          <p14:tracePt t="3840" x="79375" y="3333750"/>
          <p14:tracePt t="3843" x="79375" y="3373438"/>
          <p14:tracePt t="3845" x="79375" y="3389313"/>
          <p14:tracePt t="3852" x="55563" y="3460750"/>
          <p14:tracePt t="3855" x="47625" y="3500438"/>
          <p14:tracePt t="3864" x="47625" y="3556000"/>
          <p14:tracePt t="3868" x="47625" y="3605213"/>
          <p14:tracePt t="3877" x="47625" y="3684588"/>
          <p14:tracePt t="3883" x="47625" y="3700463"/>
          <p14:tracePt t="3889" x="71438" y="3771900"/>
          <p14:tracePt t="3896" x="79375" y="3819525"/>
          <p14:tracePt t="3899" x="87313" y="3843338"/>
          <p14:tracePt t="3902" x="87313" y="3859213"/>
          <p14:tracePt t="3906" x="95250" y="3867150"/>
          <p14:tracePt t="3910" x="103188" y="3898900"/>
          <p14:tracePt t="3913" x="103188" y="3906838"/>
          <p14:tracePt t="3916" x="111125" y="3938588"/>
          <p14:tracePt t="3919" x="111125" y="3963988"/>
          <p14:tracePt t="3921" x="111125" y="3971925"/>
          <p14:tracePt t="3924" x="111125" y="3979863"/>
          <p14:tracePt t="3931" x="119063" y="4011613"/>
          <p14:tracePt t="3937" x="127000" y="4027488"/>
          <p14:tracePt t="3941" x="134938" y="4051300"/>
          <p14:tracePt t="3946" x="134938" y="4075113"/>
          <p14:tracePt t="3955" x="142875" y="4106863"/>
          <p14:tracePt t="3967" x="142875" y="4122738"/>
          <p14:tracePt t="3972" x="142875" y="4130675"/>
          <p14:tracePt t="3977" x="150813" y="4138613"/>
          <p14:tracePt t="4219" x="150813" y="4146550"/>
          <p14:tracePt t="4234" x="166688" y="4162425"/>
          <p14:tracePt t="4244" x="176213" y="4186238"/>
          <p14:tracePt t="4253" x="176213" y="4210050"/>
          <p14:tracePt t="4260" x="176213" y="4217988"/>
          <p14:tracePt t="4265" x="176213" y="4225925"/>
          <p14:tracePt t="4271" x="176213" y="4233863"/>
          <p14:tracePt t="4485" x="184150" y="4233863"/>
          <p14:tracePt t="4502" x="192088" y="4233863"/>
          <p14:tracePt t="4512" x="215900" y="4241800"/>
          <p14:tracePt t="4521" x="239713" y="4249738"/>
          <p14:tracePt t="4564" x="239713" y="4257675"/>
          <p14:tracePt t="4578" x="239713" y="4265613"/>
          <p14:tracePt t="4585" x="239713" y="4273550"/>
          <p14:tracePt t="4590" x="239713" y="4281488"/>
          <p14:tracePt t="4592" x="239713" y="4298950"/>
          <p14:tracePt t="4602" x="239713" y="4314825"/>
          <p14:tracePt t="4611" x="239713" y="4338638"/>
          <p14:tracePt t="4619" x="239713" y="4346575"/>
          <p14:tracePt t="4630" x="239713" y="4370388"/>
          <p14:tracePt t="4633" x="239713" y="4378325"/>
          <p14:tracePt t="4642" x="239713" y="4394200"/>
          <p14:tracePt t="4653" x="239713" y="4418013"/>
          <p14:tracePt t="4656" x="239713" y="4433888"/>
          <p14:tracePt t="4665" x="239713" y="4465638"/>
          <p14:tracePt t="4671" x="239713" y="4473575"/>
          <p14:tracePt t="4678" x="247650" y="4505325"/>
          <p14:tracePt t="4681" x="247650" y="4529138"/>
          <p14:tracePt t="4690" x="263525" y="4568825"/>
          <p14:tracePt t="4698" x="263525" y="4576763"/>
          <p14:tracePt t="4701" x="271463" y="4600575"/>
          <p14:tracePt t="4710" x="271463" y="4633913"/>
          <p14:tracePt t="4715" x="271463" y="4665663"/>
          <p14:tracePt t="4719" x="271463" y="4673600"/>
          <p14:tracePt t="4724" x="271463" y="4705350"/>
          <p14:tracePt t="4728" x="271463" y="4713288"/>
          <p14:tracePt t="4735" x="271463" y="4745038"/>
          <p14:tracePt t="4739" x="271463" y="4768850"/>
          <p14:tracePt t="4741" x="271463" y="4784725"/>
          <p14:tracePt t="4744" x="271463" y="4800600"/>
          <p14:tracePt t="4752" x="263525" y="4832350"/>
          <p14:tracePt t="4757" x="255588" y="4840288"/>
          <p14:tracePt t="4763" x="255588" y="4864100"/>
          <p14:tracePt t="4767" x="255588" y="4879975"/>
          <p14:tracePt t="4775" x="255588" y="4895850"/>
          <p14:tracePt t="4784" x="263525" y="4919663"/>
          <p14:tracePt t="4787" x="263525" y="4927600"/>
          <p14:tracePt t="4797" x="263525" y="4959350"/>
          <p14:tracePt t="4805" x="263525" y="4976813"/>
          <p14:tracePt t="4811" x="271463" y="5000625"/>
          <p14:tracePt t="4815" x="279400" y="5024438"/>
          <p14:tracePt t="4816" x="279400" y="5032375"/>
          <p14:tracePt t="4826" x="287338" y="5072063"/>
          <p14:tracePt t="4828" x="287338" y="5095875"/>
          <p14:tracePt t="4830" x="287338" y="5103813"/>
          <p14:tracePt t="4838" x="287338" y="5151438"/>
          <p14:tracePt t="4847" x="295275" y="5191125"/>
          <p14:tracePt t="4852" x="295275" y="5207000"/>
          <p14:tracePt t="4861" x="295275" y="5254625"/>
          <p14:tracePt t="4869" x="295275" y="5286375"/>
          <p14:tracePt t="4878" x="295275" y="5302250"/>
          <p14:tracePt t="4886" x="287338" y="5327650"/>
          <p14:tracePt t="4890" x="279400" y="5335588"/>
          <p14:tracePt t="4897" x="271463" y="5351463"/>
          <p14:tracePt t="4901" x="271463" y="5359400"/>
          <p14:tracePt t="4910" x="271463" y="5367338"/>
          <p14:tracePt t="4923" x="263525" y="5367338"/>
          <p14:tracePt t="4933" x="263525" y="5375275"/>
          <p14:tracePt t="4936" x="255588" y="5375275"/>
          <p14:tracePt t="4941" x="255588" y="5391150"/>
          <p14:tracePt t="4945" x="247650" y="5399088"/>
          <p14:tracePt t="4947" x="247650" y="5407025"/>
          <p14:tracePt t="4954" x="239713" y="5430838"/>
          <p14:tracePt t="4961" x="239713" y="5438775"/>
          <p14:tracePt t="4965" x="231775" y="5454650"/>
          <p14:tracePt t="4967" x="231775" y="5470525"/>
          <p14:tracePt t="4975" x="231775" y="5478463"/>
          <p14:tracePt t="4979" x="231775" y="5502275"/>
          <p14:tracePt t="4981" x="231775" y="5526088"/>
          <p14:tracePt t="4993" x="231775" y="5565775"/>
          <p14:tracePt t="4999" x="231775" y="5589588"/>
          <p14:tracePt t="5007" x="231775" y="5605463"/>
          <p14:tracePt t="5016" x="247650" y="5621338"/>
          <p14:tracePt t="5020" x="247650" y="5629275"/>
          <p14:tracePt t="5022" x="247650" y="5637213"/>
          <p14:tracePt t="5045" x="255588" y="5637213"/>
          <p14:tracePt t="5077" x="255588" y="5645150"/>
          <p14:tracePt t="5082" x="255588" y="5653088"/>
          <p14:tracePt t="5084" x="263525" y="5653088"/>
          <p14:tracePt t="5088" x="263525" y="5662613"/>
          <p14:tracePt t="5094" x="287338" y="5678488"/>
          <p14:tracePt t="5101" x="295275" y="5694363"/>
          <p14:tracePt t="5104" x="295275" y="5702300"/>
          <p14:tracePt t="5110" x="319088" y="5718175"/>
          <p14:tracePt t="5118" x="334963" y="5734050"/>
          <p14:tracePt t="5128" x="358775" y="5741988"/>
          <p14:tracePt t="5131" x="366713" y="5749925"/>
          <p14:tracePt t="5140" x="390525" y="5765800"/>
          <p14:tracePt t="5145" x="398463" y="5765800"/>
          <p14:tracePt t="5151" x="422275" y="5773738"/>
          <p14:tracePt t="5161" x="446088" y="5773738"/>
          <p14:tracePt t="5164" x="461963" y="5781675"/>
          <p14:tracePt t="5169" x="477838" y="5789613"/>
          <p14:tracePt t="5174" x="509588" y="5797550"/>
          <p14:tracePt t="5177" x="517525" y="5805488"/>
          <p14:tracePt t="5182" x="527050" y="5805488"/>
          <p14:tracePt t="5191" x="550863" y="5805488"/>
          <p14:tracePt t="5198" x="574675" y="5805488"/>
          <p14:tracePt t="5202" x="582613" y="5813425"/>
          <p14:tracePt t="5210" x="598488" y="5829300"/>
          <p14:tracePt t="5213" x="606425" y="5837238"/>
          <p14:tracePt t="5221" x="630238" y="5845175"/>
          <p14:tracePt t="5226" x="669925" y="5861050"/>
          <p14:tracePt t="5231" x="677863" y="5861050"/>
          <p14:tracePt t="5237" x="749300" y="5884863"/>
          <p14:tracePt t="5242" x="804863" y="5900738"/>
          <p14:tracePt t="5247" x="852488" y="5908675"/>
          <p14:tracePt t="5250" x="885825" y="5924550"/>
          <p14:tracePt t="5254" x="925513" y="5924550"/>
          <p14:tracePt t="5255" x="949325" y="5932488"/>
          <p14:tracePt t="5257" x="965200" y="5932488"/>
          <p14:tracePt t="5268" x="1060450" y="5948363"/>
          <p14:tracePt t="5274" x="1155700" y="5956300"/>
          <p14:tracePt t="5278" x="1220788" y="5964238"/>
          <p14:tracePt t="5280" x="1228725" y="5964238"/>
          <p14:tracePt t="5289" x="1308100" y="5964238"/>
          <p14:tracePt t="5293" x="1355725" y="5972175"/>
          <p14:tracePt t="5295" x="1395413" y="5980113"/>
          <p14:tracePt t="5297" x="1403350" y="5980113"/>
          <p14:tracePt t="5307" x="1482725" y="5995988"/>
          <p14:tracePt t="5311" x="1506538" y="5995988"/>
          <p14:tracePt t="5321" x="1538288" y="5995988"/>
          <p14:tracePt t="5324" x="1562100" y="5995988"/>
          <p14:tracePt t="5326" x="1587500" y="5995988"/>
          <p14:tracePt t="5329" x="1595438" y="5995988"/>
          <p14:tracePt t="5337" x="1627188" y="6005513"/>
          <p14:tracePt t="5341" x="1635125" y="6005513"/>
          <p14:tracePt t="5343" x="1658938" y="6005513"/>
          <p14:tracePt t="5350" x="1674813" y="6005513"/>
          <p14:tracePt t="5355" x="1690688" y="6005513"/>
          <p14:tracePt t="5363" x="1714500" y="6005513"/>
          <p14:tracePt t="5367" x="1730375" y="6005513"/>
          <p14:tracePt t="5376" x="1754188" y="6005513"/>
          <p14:tracePt t="5382" x="1762125" y="6005513"/>
          <p14:tracePt t="5411" x="1770063" y="6005513"/>
          <p14:tracePt t="5420" x="1770063" y="5995988"/>
          <p14:tracePt t="5449" x="1762125" y="5995988"/>
          <p14:tracePt t="5453" x="1746250" y="5988050"/>
          <p14:tracePt t="5456" x="1730375" y="5980113"/>
          <p14:tracePt t="5458" x="1714500" y="5972175"/>
          <p14:tracePt t="5466" x="1674813" y="5956300"/>
          <p14:tracePt t="5469" x="1651000" y="5948363"/>
          <p14:tracePt t="5471" x="1635125" y="5940425"/>
          <p14:tracePt t="5475" x="1595438" y="5924550"/>
          <p14:tracePt t="5485" x="1546225" y="5908675"/>
          <p14:tracePt t="5489" x="1490663" y="5892800"/>
          <p14:tracePt t="5492" x="1474788" y="5892800"/>
          <p14:tracePt t="5501" x="1387475" y="5868988"/>
          <p14:tracePt t="5504" x="1379538" y="5868988"/>
          <p14:tracePt t="5506" x="1316038" y="5861050"/>
          <p14:tracePt t="5515" x="1252538" y="5861050"/>
          <p14:tracePt t="5519" x="1211263" y="5853113"/>
          <p14:tracePt t="5521" x="1187450" y="5853113"/>
          <p14:tracePt t="5523" x="1155700" y="5853113"/>
          <p14:tracePt t="5533" x="1116013" y="5853113"/>
          <p14:tracePt t="5535" x="1108075" y="5853113"/>
          <p14:tracePt t="5538" x="1084263" y="5853113"/>
          <p14:tracePt t="5541" x="1068388" y="5853113"/>
          <p14:tracePt t="5550" x="1052513" y="5853113"/>
          <p14:tracePt t="5553" x="1044575" y="5853113"/>
          <p14:tracePt t="5704" x="1052513" y="5853113"/>
          <p14:tracePt t="5713" x="1060450" y="5853113"/>
          <p14:tracePt t="5723" x="1076325" y="5845175"/>
          <p14:tracePt t="5731" x="1116013" y="5837238"/>
          <p14:tracePt t="5742" x="1123950" y="5837238"/>
          <p14:tracePt t="5751" x="1155700" y="5837238"/>
          <p14:tracePt t="5756" x="1155700" y="5853113"/>
          <p14:tracePt t="5771" x="1100138" y="6013450"/>
          <p14:tracePt t="5784" x="1068388" y="6124575"/>
          <p14:tracePt t="5790" x="1068388" y="6132513"/>
          <p14:tracePt t="5824" x="1076325" y="6132513"/>
          <p14:tracePt t="9384" x="981075" y="6116638"/>
          <p14:tracePt t="9396" x="765175" y="5972175"/>
          <p14:tracePt t="9406" x="661988" y="5916613"/>
          <p14:tracePt t="9420" x="295275" y="5749925"/>
          <p14:tracePt t="9432" x="23813" y="5694363"/>
          <p14:tracePt t="9589" x="15875" y="5359400"/>
          <p14:tracePt t="9591" x="31750" y="5351463"/>
          <p14:tracePt t="9592" x="47625" y="5343525"/>
          <p14:tracePt t="9597" x="71438" y="5335588"/>
          <p14:tracePt t="9598" x="79375" y="5335588"/>
          <p14:tracePt t="9600" x="103188" y="5335588"/>
          <p14:tracePt t="9602" x="111125" y="5335588"/>
          <p14:tracePt t="9608" x="184150" y="5327650"/>
          <p14:tracePt t="9612" x="239713" y="5327650"/>
          <p14:tracePt t="9614" x="263525" y="5327650"/>
          <p14:tracePt t="9618" x="319088" y="5319713"/>
          <p14:tracePt t="9623" x="422275" y="5327650"/>
          <p14:tracePt t="9627" x="493713" y="5343525"/>
          <p14:tracePt t="9632" x="590550" y="5367338"/>
          <p14:tracePt t="9635" x="638175" y="5367338"/>
          <p14:tracePt t="9639" x="725488" y="5391150"/>
          <p14:tracePt t="9641" x="788988" y="5399088"/>
          <p14:tracePt t="9644" x="877888" y="5422900"/>
          <p14:tracePt t="9646" x="917575" y="5430838"/>
          <p14:tracePt t="9647" x="957263" y="5446713"/>
          <p14:tracePt t="9650" x="1012825" y="5454650"/>
          <p14:tracePt t="9654" x="1036638" y="5462588"/>
          <p14:tracePt t="9661" x="1179513" y="5510213"/>
          <p14:tracePt t="9664" x="1195388" y="5510213"/>
          <p14:tracePt t="9667" x="1268413" y="5518150"/>
          <p14:tracePt t="9676" x="1371600" y="5549900"/>
          <p14:tracePt t="9682" x="1395413" y="5549900"/>
          <p14:tracePt t="9688" x="1403350" y="5549900"/>
          <p14:tracePt t="9695" x="1411288" y="5549900"/>
          <p14:tracePt t="9705" x="1411288" y="5557838"/>
          <p14:tracePt t="9708" x="1419225" y="5557838"/>
          <p14:tracePt t="9716" x="1427163" y="5557838"/>
          <p14:tracePt t="9728" x="1435100" y="5573713"/>
          <p14:tracePt t="9733" x="1450975" y="5581650"/>
          <p14:tracePt t="9742" x="1474788" y="5629275"/>
          <p14:tracePt t="9752" x="1530350" y="5686425"/>
          <p14:tracePt t="9758" x="1562100" y="5726113"/>
          <p14:tracePt t="9763" x="1611313" y="5765800"/>
          <p14:tracePt t="9767" x="1619250" y="5773738"/>
          <p14:tracePt t="9774" x="1658938" y="5797550"/>
          <p14:tracePt t="9777" x="1682750" y="5813425"/>
          <p14:tracePt t="9785" x="1698625" y="5821363"/>
          <p14:tracePt t="9787" x="1698625" y="5829300"/>
          <p14:tracePt t="9810" x="1706563" y="5829300"/>
          <p14:tracePt t="9873" x="1714500" y="5829300"/>
          <p14:tracePt t="9874" x="1714500" y="5821363"/>
          <p14:tracePt t="9877" x="1722438" y="5821363"/>
          <p14:tracePt t="9880" x="1738313" y="5813425"/>
          <p14:tracePt t="9884" x="1762125" y="5797550"/>
          <p14:tracePt t="9893" x="1793875" y="5781675"/>
          <p14:tracePt t="9895" x="1801813" y="5781675"/>
          <p14:tracePt t="9901" x="1809750" y="5773738"/>
          <p14:tracePt t="9906" x="1833563" y="5757863"/>
          <p14:tracePt t="9909" x="1849438" y="5749925"/>
          <p14:tracePt t="9918" x="1865313" y="5741988"/>
          <p14:tracePt t="9925" x="1881188" y="5734050"/>
          <p14:tracePt t="9928" x="1905000" y="5718175"/>
          <p14:tracePt t="9932" x="1930400" y="5710238"/>
          <p14:tracePt t="9935" x="1930400" y="5702300"/>
          <p14:tracePt t="9941" x="1970088" y="5694363"/>
          <p14:tracePt t="9947" x="1985963" y="5694363"/>
          <p14:tracePt t="9953" x="2009775" y="5678488"/>
          <p14:tracePt t="9956" x="2025650" y="5670550"/>
          <p14:tracePt t="9958" x="2049463" y="5662613"/>
          <p14:tracePt t="9968" x="2081213" y="5653088"/>
          <p14:tracePt t="9977" x="2105025" y="5645150"/>
          <p14:tracePt t="9982" x="2112963" y="5645150"/>
          <p14:tracePt t="9988" x="2152650" y="5637213"/>
          <p14:tracePt t="9993" x="2208213" y="5637213"/>
          <p14:tracePt t="10001" x="2312988" y="5645150"/>
          <p14:tracePt t="10014" x="2511425" y="5662613"/>
          <p14:tracePt t="10024" x="2606675" y="5670550"/>
          <p14:tracePt t="10033" x="2695575" y="5670550"/>
          <p14:tracePt t="10037" x="2703513" y="5670550"/>
          <p14:tracePt t="10043" x="2743200" y="5670550"/>
          <p14:tracePt t="10047" x="2774950" y="5662613"/>
          <p14:tracePt t="10056" x="2814638" y="5645150"/>
          <p14:tracePt t="10064" x="2854325" y="5637213"/>
          <p14:tracePt t="10075" x="2886075" y="5637213"/>
          <p14:tracePt t="10084" x="2925763" y="5629275"/>
          <p14:tracePt t="10091" x="2941638" y="5637213"/>
          <p14:tracePt t="10096" x="2949575" y="5637213"/>
          <p14:tracePt t="10098" x="2990850" y="5637213"/>
          <p14:tracePt t="10108" x="3086100" y="5637213"/>
          <p14:tracePt t="10114" x="3157538" y="5637213"/>
          <p14:tracePt t="10117" x="3181350" y="5637213"/>
          <p14:tracePt t="10124" x="3252788" y="5637213"/>
          <p14:tracePt t="10131" x="3317875" y="5645150"/>
          <p14:tracePt t="10139" x="3397250" y="5645150"/>
          <p14:tracePt t="10143" x="3436938" y="5645150"/>
          <p14:tracePt t="10151" x="3484563" y="5653088"/>
          <p14:tracePt t="10160" x="3508375" y="5653088"/>
          <p14:tracePt t="10165" x="3524250" y="5653088"/>
          <p14:tracePt t="10171" x="3532188" y="5662613"/>
          <p14:tracePt t="10174" x="3540125" y="5662613"/>
          <p14:tracePt t="10290" x="3540125" y="5670550"/>
          <p14:tracePt t="10295" x="3563938" y="5670550"/>
          <p14:tracePt t="10302" x="3579813" y="5670550"/>
          <p14:tracePt t="10308" x="3587750" y="5678488"/>
          <p14:tracePt t="10316" x="3611563" y="5678488"/>
          <p14:tracePt t="10326" x="3619500" y="5678488"/>
          <p14:tracePt t="10335" x="3635375" y="5678488"/>
          <p14:tracePt t="13423" x="3651250" y="5678488"/>
          <p14:tracePt t="13428" x="3660775" y="5678488"/>
          <p14:tracePt t="13441" x="3708400" y="5662613"/>
          <p14:tracePt t="13453" x="3779838" y="5678488"/>
          <p14:tracePt t="13466" x="3890963" y="5710238"/>
          <p14:tracePt t="13479" x="4067175" y="5765800"/>
          <p14:tracePt t="13491" x="4210050" y="5821363"/>
          <p14:tracePt t="13497" x="4217988" y="5829300"/>
          <p14:tracePt t="13545" x="4225925" y="5829300"/>
          <p14:tracePt t="13565" x="4217988" y="5829300"/>
          <p14:tracePt t="13571" x="4067175" y="5757863"/>
          <p14:tracePt t="13578" x="3994150" y="5694363"/>
          <p14:tracePt t="13586" x="3859213" y="5597525"/>
          <p14:tracePt t="13589" x="3827463" y="5589588"/>
          <p14:tracePt t="13594" x="3811588" y="5581650"/>
          <p14:tracePt t="13598" x="3795713" y="5581650"/>
          <p14:tracePt t="13611" x="3763963" y="5565775"/>
          <p14:tracePt t="13618" x="3732213" y="5565775"/>
          <p14:tracePt t="13624" x="3716338" y="5557838"/>
          <p14:tracePt t="13629" x="3708400" y="5549900"/>
          <p14:tracePt t="13657" x="3708400" y="5541963"/>
          <p14:tracePt t="13661" x="3700463" y="5541963"/>
          <p14:tracePt t="13665" x="3700463" y="5534025"/>
          <p14:tracePt t="13668" x="3692525" y="5526088"/>
          <p14:tracePt t="13677" x="3635375" y="5462588"/>
          <p14:tracePt t="13683" x="3619500" y="5446713"/>
          <p14:tracePt t="13688" x="3540125" y="5391150"/>
          <p14:tracePt t="13696" x="3421063" y="5327650"/>
          <p14:tracePt t="13702" x="3365500" y="5294313"/>
          <p14:tracePt t="13706" x="3349625" y="5286375"/>
          <p14:tracePt t="13709" x="3333750" y="5270500"/>
          <p14:tracePt t="13716" x="3333750" y="5262563"/>
          <p14:tracePt t="13721" x="3333750" y="5254625"/>
          <p14:tracePt t="13724" x="3333750" y="5230813"/>
          <p14:tracePt t="13732" x="3333750" y="5175250"/>
          <p14:tracePt t="13737" x="3341688" y="5159375"/>
          <p14:tracePt t="13742" x="3349625" y="5111750"/>
          <p14:tracePt t="13745" x="3357563" y="5056188"/>
          <p14:tracePt t="13756" x="3373438" y="5000625"/>
          <p14:tracePt t="13762" x="3389313" y="4951413"/>
          <p14:tracePt t="13765" x="3389313" y="4943475"/>
          <p14:tracePt t="13767" x="3397250" y="4927600"/>
          <p14:tracePt t="13775" x="3397250" y="4895850"/>
          <p14:tracePt t="13781" x="3397250" y="4887913"/>
          <p14:tracePt t="13783" x="3397250" y="4872038"/>
          <p14:tracePt t="13786" x="3373438" y="4856163"/>
          <p14:tracePt t="13788" x="3373438" y="4848225"/>
          <p14:tracePt t="13790" x="3373438" y="4840288"/>
          <p14:tracePt t="13798" x="3349625" y="4816475"/>
          <p14:tracePt t="13801" x="3333750" y="4792663"/>
          <p14:tracePt t="13810" x="3300413" y="4752975"/>
          <p14:tracePt t="13813" x="3292475" y="4737100"/>
          <p14:tracePt t="13823" x="3268663" y="4689475"/>
          <p14:tracePt t="13828" x="3268663" y="4657725"/>
          <p14:tracePt t="13836" x="3252788" y="4616450"/>
          <p14:tracePt t="13839" x="3244850" y="4576763"/>
          <p14:tracePt t="13848" x="3252788" y="4529138"/>
          <p14:tracePt t="13856" x="3268663" y="4497388"/>
          <p14:tracePt t="13862" x="3333750" y="4410075"/>
          <p14:tracePt t="13874" x="3405188" y="4354513"/>
          <p14:tracePt t="13879" x="3468688" y="4306888"/>
          <p14:tracePt t="13886" x="3524250" y="4241800"/>
          <p14:tracePt t="13891" x="3595688" y="4170363"/>
          <p14:tracePt t="13893" x="3627438" y="4130675"/>
          <p14:tracePt t="13895" x="3643313" y="4122738"/>
          <p14:tracePt t="13907" x="3756025" y="3979863"/>
          <p14:tracePt t="13911" x="3827463" y="3875088"/>
          <p14:tracePt t="13913" x="3835400" y="3851275"/>
          <p14:tracePt t="13921" x="3922713" y="3716338"/>
          <p14:tracePt t="13925" x="3986213" y="3587750"/>
          <p14:tracePt t="13927" x="4027488" y="3532188"/>
          <p14:tracePt t="13929" x="4035425" y="3508375"/>
          <p14:tracePt t="13941" x="4138613" y="3317875"/>
          <p14:tracePt t="13945" x="4241800" y="3109913"/>
          <p14:tracePt t="13948" x="4289425" y="3022600"/>
          <p14:tracePt t="13958" x="4378325" y="2806700"/>
          <p14:tracePt t="13962" x="4410075" y="2711450"/>
          <p14:tracePt t="13965" x="4457700" y="2576513"/>
          <p14:tracePt t="13968" x="4465638" y="2543175"/>
          <p14:tracePt t="13978" x="4521200" y="2336800"/>
          <p14:tracePt t="13983" x="4537075" y="2128838"/>
          <p14:tracePt t="13988" x="4537075" y="2049463"/>
          <p14:tracePt t="13991" x="4552950" y="1922463"/>
          <p14:tracePt t="14001" x="4560888" y="1738313"/>
          <p14:tracePt t="14005" x="4560888" y="1635125"/>
          <p14:tracePt t="14008" x="4560888" y="1547813"/>
          <p14:tracePt t="14010" x="4560888" y="1530350"/>
          <p14:tracePt t="14020" x="4545013" y="1331913"/>
          <p14:tracePt t="14023" x="4545013" y="1268413"/>
          <p14:tracePt t="14027" x="4537075" y="1244600"/>
          <p14:tracePt t="14036" x="4513263" y="1147763"/>
          <p14:tracePt t="14040" x="4505325" y="1131888"/>
          <p14:tracePt t="14043" x="4481513" y="1076325"/>
          <p14:tracePt t="14045" x="4473575" y="1068388"/>
          <p14:tracePt t="14053" x="4465638" y="1052513"/>
          <p14:tracePt t="14083" x="4465638" y="1060450"/>
          <p14:tracePt t="14088" x="4465638" y="1068388"/>
          <p14:tracePt t="14092" x="4457700" y="1092200"/>
          <p14:tracePt t="14096" x="4457700" y="1100138"/>
          <p14:tracePt t="14102" x="4441825" y="1131888"/>
          <p14:tracePt t="14105" x="4433888" y="1147763"/>
          <p14:tracePt t="14110" x="4433888" y="1155700"/>
          <p14:tracePt t="14112" x="4433888" y="1163638"/>
          <p14:tracePt t="14126" x="4425950" y="1171575"/>
          <p14:tracePt t="14131" x="4418013" y="1171575"/>
          <p14:tracePt t="14138" x="4418013" y="1187450"/>
          <p14:tracePt t="14147" x="4402138" y="1195388"/>
          <p14:tracePt t="14152" x="4402138" y="1204913"/>
          <p14:tracePt t="14160" x="4402138" y="1236663"/>
          <p14:tracePt t="14165" x="4402138" y="1268413"/>
          <p14:tracePt t="14170" x="4418013" y="1323975"/>
          <p14:tracePt t="14173" x="4418013" y="1331913"/>
          <p14:tracePt t="14174" x="4449763" y="1403350"/>
          <p14:tracePt t="14177" x="4449763" y="1411288"/>
          <p14:tracePt t="14186" x="4505325" y="1555750"/>
          <p14:tracePt t="14192" x="4537075" y="1658938"/>
          <p14:tracePt t="14197" x="4552950" y="1698625"/>
          <p14:tracePt t="14202" x="4560888" y="1714500"/>
          <p14:tracePt t="14207" x="4560888" y="1785938"/>
          <p14:tracePt t="14211" x="4560888" y="1809750"/>
          <p14:tracePt t="14215" x="4560888" y="1849438"/>
          <p14:tracePt t="14223" x="4560888" y="1890713"/>
          <p14:tracePt t="14227" x="4560888" y="1922463"/>
          <p14:tracePt t="14233" x="4568825" y="1954213"/>
          <p14:tracePt t="14238" x="4568825" y="1962150"/>
          <p14:tracePt t="14243" x="4576763" y="1993900"/>
          <p14:tracePt t="14248" x="4584700" y="2017713"/>
          <p14:tracePt t="14254" x="4592638" y="2057400"/>
          <p14:tracePt t="14261" x="4600575" y="2097088"/>
          <p14:tracePt t="14267" x="4616450" y="2184400"/>
          <p14:tracePt t="14270" x="4624388" y="2200275"/>
          <p14:tracePt t="14278" x="4632325" y="2281238"/>
          <p14:tracePt t="14281" x="4640263" y="2368550"/>
          <p14:tracePt t="14290" x="4640263" y="2447925"/>
          <p14:tracePt t="14294" x="4632325" y="2519363"/>
          <p14:tracePt t="14298" x="4624388" y="2535238"/>
          <p14:tracePt t="14301" x="4608513" y="2616200"/>
          <p14:tracePt t="14304" x="4584700" y="2671763"/>
          <p14:tracePt t="14306" x="4584700" y="2695575"/>
          <p14:tracePt t="14314" x="4545013" y="2767013"/>
          <p14:tracePt t="14317" x="4529138" y="2814638"/>
          <p14:tracePt t="14321" x="4489450" y="2886075"/>
          <p14:tracePt t="14323" x="4481513" y="2927350"/>
          <p14:tracePt t="14326" x="4449763" y="2967038"/>
          <p14:tracePt t="14333" x="4402138" y="3062288"/>
          <p14:tracePt t="14342" x="4362450" y="3141663"/>
          <p14:tracePt t="14348" x="4329113" y="3213100"/>
          <p14:tracePt t="14356" x="4289425" y="3317875"/>
          <p14:tracePt t="14363" x="4257675" y="3397250"/>
          <p14:tracePt t="14367" x="4257675" y="3452813"/>
          <p14:tracePt t="14370" x="4257675" y="3460750"/>
          <p14:tracePt t="14377" x="4249738" y="3524250"/>
          <p14:tracePt t="14382" x="4249738" y="3579813"/>
          <p14:tracePt t="14390" x="4225925" y="3644900"/>
          <p14:tracePt t="14395" x="4202113" y="3692525"/>
          <p14:tracePt t="14402" x="4186238" y="3763963"/>
          <p14:tracePt t="14405" x="4178300" y="3779838"/>
          <p14:tracePt t="14412" x="4162425" y="3843338"/>
          <p14:tracePt t="14421" x="4130675" y="3922713"/>
          <p14:tracePt t="14426" x="4114800" y="3979863"/>
          <p14:tracePt t="14429" x="4114800" y="3987800"/>
          <p14:tracePt t="14437" x="4098925" y="4027488"/>
          <p14:tracePt t="14444" x="4083050" y="4067175"/>
          <p14:tracePt t="14448" x="4075113" y="4083050"/>
          <p14:tracePt t="14457" x="4075113" y="4098925"/>
          <p14:tracePt t="14535" x="4075113" y="4106863"/>
          <p14:tracePt t="14540" x="4067175" y="4114800"/>
          <p14:tracePt t="14546" x="4067175" y="4122738"/>
          <p14:tracePt t="14553" x="4051300" y="4138613"/>
          <p14:tracePt t="14557" x="4043363" y="4138613"/>
          <p14:tracePt t="14560" x="4027488" y="4146550"/>
          <p14:tracePt t="14569" x="4002088" y="4162425"/>
          <p14:tracePt t="14574" x="4002088" y="4170363"/>
          <p14:tracePt t="14578" x="3994150" y="4170363"/>
          <p14:tracePt t="21920" x="4067175" y="4138613"/>
          <p14:tracePt t="21935" x="4289425" y="4027488"/>
          <p14:tracePt t="21949" x="4505325" y="3914775"/>
          <p14:tracePt t="21962" x="4664075" y="3851275"/>
          <p14:tracePt t="21971" x="4737100" y="3827463"/>
          <p14:tracePt t="22488" x="4737100" y="3835400"/>
          <p14:tracePt t="22499" x="4737100" y="3906838"/>
          <p14:tracePt t="22513" x="4760913" y="4075113"/>
          <p14:tracePt t="22522" x="4808538" y="4154488"/>
          <p14:tracePt t="22532" x="4879975" y="4217988"/>
          <p14:tracePt t="22541" x="4903788" y="4225925"/>
          <p14:tracePt t="22565" x="4879975" y="4233863"/>
          <p14:tracePt t="22574" x="4864100" y="4233863"/>
          <p14:tracePt t="22582" x="4840288" y="4233863"/>
          <p14:tracePt t="22589" x="4824413" y="4233863"/>
          <p14:tracePt t="22598" x="4784725" y="4233863"/>
          <p14:tracePt t="22608" x="4721225" y="4225925"/>
          <p14:tracePt t="22616" x="4664075" y="4210050"/>
          <p14:tracePt t="22630" x="4545013" y="4162425"/>
          <p14:tracePt t="22643" x="4305300" y="4059238"/>
          <p14:tracePt t="22657" x="3986213" y="3883025"/>
          <p14:tracePt t="22670" x="3540125" y="3629025"/>
          <p14:tracePt t="22678" x="3325813" y="3508375"/>
          <p14:tracePt t="22690" x="2941638" y="3286125"/>
          <p14:tracePt t="22703" x="2647950" y="3109913"/>
          <p14:tracePt t="22716" x="2487613" y="3006725"/>
          <p14:tracePt t="22723" x="2463800" y="2990850"/>
          <p14:tracePt t="22728" x="2455863" y="2982913"/>
          <p14:tracePt t="22735" x="2455863" y="2990850"/>
          <p14:tracePt t="22753" x="2511425" y="3165475"/>
          <p14:tracePt t="22769" x="2663825" y="3468688"/>
          <p14:tracePt t="22783" x="2917825" y="3795713"/>
          <p14:tracePt t="22795" x="3244850" y="4122738"/>
          <p14:tracePt t="22809" x="3579813" y="4370388"/>
          <p14:tracePt t="22820" x="3906838" y="4497388"/>
          <p14:tracePt t="22833" x="4114800" y="4529138"/>
          <p14:tracePt t="22844" x="4186238" y="4473575"/>
          <p14:tracePt t="22858" x="4138613" y="4314825"/>
          <p14:tracePt t="22871" x="3938588" y="4122738"/>
          <p14:tracePt t="22885" x="3571875" y="3883025"/>
          <p14:tracePt t="22896" x="3086100" y="3644900"/>
          <p14:tracePt t="22909" x="2416175" y="3381375"/>
          <p14:tracePt t="22925" x="1754188" y="3157538"/>
          <p14:tracePt t="22939" x="1300163" y="3046413"/>
          <p14:tracePt t="22948" x="1228725" y="3038475"/>
          <p14:tracePt t="22953" x="1211263" y="3038475"/>
          <p14:tracePt t="22963" x="1268413" y="3086100"/>
          <p14:tracePt t="22975" x="1458913" y="3244850"/>
          <p14:tracePt t="22983" x="1611313" y="3373438"/>
          <p14:tracePt t="22995" x="1970088" y="3676650"/>
          <p14:tracePt t="23009" x="2255838" y="3938588"/>
          <p14:tracePt t="23022" x="2566988" y="4298950"/>
          <p14:tracePt t="23034" x="2767013" y="4529138"/>
          <p14:tracePt t="23048" x="2974975" y="4760913"/>
          <p14:tracePt t="23060" x="3308350" y="5056188"/>
          <p14:tracePt t="23073" x="3508375" y="5175250"/>
          <p14:tracePt t="23086" x="3859213" y="5270500"/>
          <p14:tracePt t="23102" x="4154488" y="5302250"/>
          <p14:tracePt t="23116" x="4386263" y="5278438"/>
          <p14:tracePt t="23127" x="4497388" y="5222875"/>
          <p14:tracePt t="23139" x="4584700" y="5095875"/>
          <p14:tracePt t="23147" x="4608513" y="5032375"/>
          <p14:tracePt t="23159" x="4616450" y="4887913"/>
          <p14:tracePt t="23172" x="4552950" y="4673600"/>
          <p14:tracePt t="23186" x="4425950" y="4457700"/>
          <p14:tracePt t="23197" x="4265613" y="4241800"/>
          <p14:tracePt t="23209" x="4083050" y="4019550"/>
          <p14:tracePt t="23222" x="3954463" y="3883025"/>
          <p14:tracePt t="23235" x="3867150" y="3787775"/>
          <p14:tracePt t="23244" x="3827463" y="3756025"/>
          <p14:tracePt t="23249" x="3827463" y="3748088"/>
          <p14:tracePt t="23490" x="3835400" y="3748088"/>
          <p14:tracePt t="23497" x="3851275" y="3748088"/>
          <p14:tracePt t="23509" x="3875088" y="3748088"/>
          <p14:tracePt t="23519" x="3883025" y="3748088"/>
          <p14:tracePt t="23528" x="3898900" y="3748088"/>
          <p14:tracePt t="23538" x="3930650" y="3748088"/>
          <p14:tracePt t="23551" x="3970338" y="3763963"/>
          <p14:tracePt t="23561" x="4019550" y="3779838"/>
          <p14:tracePt t="23566" x="4035425" y="3779838"/>
          <p14:tracePt t="23576" x="4059238" y="3779838"/>
          <p14:tracePt t="23583" x="4075113" y="3787775"/>
          <p14:tracePt t="23594" x="4106863" y="3795713"/>
          <p14:tracePt t="23610" x="4162425" y="3811588"/>
          <p14:tracePt t="23617" x="4186238" y="3811588"/>
          <p14:tracePt t="23624" x="4210050" y="3811588"/>
          <p14:tracePt t="23630" x="4217988" y="3811588"/>
          <p14:tracePt t="23637" x="4233863" y="3811588"/>
          <p14:tracePt t="23644" x="4241800" y="3811588"/>
          <p14:tracePt t="23658" x="4249738" y="3811588"/>
          <p14:tracePt t="23671" x="4265613" y="3811588"/>
          <p14:tracePt t="23703" x="4273550" y="3811588"/>
          <p14:tracePt t="23719" x="4281488" y="3811588"/>
          <p14:tracePt t="23724" x="4289425" y="3811588"/>
          <p14:tracePt t="23727" x="4289425" y="3803650"/>
          <p14:tracePt t="23730" x="4297363" y="3803650"/>
          <p14:tracePt t="23748" x="4297363" y="3795713"/>
          <p14:tracePt t="23754" x="4305300" y="3795713"/>
          <p14:tracePt t="23760" x="4313238" y="3795713"/>
          <p14:tracePt t="23763" x="4321175" y="3795713"/>
          <p14:tracePt t="23786" x="4313238" y="3795713"/>
          <p14:tracePt t="23810" x="4321175" y="3795713"/>
          <p14:tracePt t="23829" x="4313238" y="3795713"/>
          <p14:tracePt t="23887" x="4321175" y="3795713"/>
          <p14:tracePt t="23894" x="4321175" y="3787775"/>
          <p14:tracePt t="23900" x="4329113" y="3787775"/>
          <p14:tracePt t="23911" x="4321175" y="3787775"/>
          <p14:tracePt t="23968" x="4329113" y="3787775"/>
          <p14:tracePt t="23996" x="4321175" y="3787775"/>
          <p14:tracePt t="24038" x="4329113" y="3787775"/>
          <p14:tracePt t="24254" x="4321175" y="3787775"/>
          <p14:tracePt t="27184" x="4329113" y="3787775"/>
          <p14:tracePt t="27193" x="4370388" y="3787775"/>
          <p14:tracePt t="27206" x="4521200" y="3803650"/>
          <p14:tracePt t="27219" x="4672013" y="3803650"/>
          <p14:tracePt t="27225" x="4713288" y="3803650"/>
          <p14:tracePt t="27232" x="4729163" y="3803650"/>
          <p14:tracePt t="27240" x="4745038" y="3795713"/>
          <p14:tracePt t="27274" x="4745038" y="3787775"/>
          <p14:tracePt t="27281" x="4784725" y="3779838"/>
          <p14:tracePt t="27291" x="4895850" y="3779838"/>
          <p14:tracePt t="27303" x="5056188" y="3843338"/>
          <p14:tracePt t="27309" x="5159375" y="3898900"/>
          <p14:tracePt t="27316" x="5191125" y="3914775"/>
          <p14:tracePt t="27330" x="5365750" y="4011613"/>
          <p14:tracePt t="27350" x="5446713" y="4035425"/>
          <p14:tracePt t="27360" x="5494338" y="4027488"/>
          <p14:tracePt t="27371" x="5557838" y="4011613"/>
          <p14:tracePt t="27385" x="5716588" y="3938588"/>
          <p14:tracePt t="27398" x="5861050" y="3867150"/>
          <p14:tracePt t="27406" x="5940425" y="3835400"/>
          <p14:tracePt t="27416" x="6100763" y="3756025"/>
          <p14:tracePt t="27430" x="6259513" y="3684588"/>
          <p14:tracePt t="27442" x="6459538" y="3644900"/>
          <p14:tracePt t="27454" x="6586538" y="3652838"/>
          <p14:tracePt t="27465" x="6657975" y="3660775"/>
          <p14:tracePt t="27473" x="6673850" y="3668713"/>
          <p14:tracePt t="27483" x="6729413" y="3676650"/>
          <p14:tracePt t="27495" x="6826250" y="3708400"/>
          <p14:tracePt t="27508" x="6937375" y="3716338"/>
          <p14:tracePt t="27516" x="7008813" y="3748088"/>
          <p14:tracePt t="27528" x="7161213" y="3748088"/>
          <p14:tracePt t="27542" x="7312025" y="3748088"/>
          <p14:tracePt t="27555" x="7439025" y="3748088"/>
          <p14:tracePt t="27563" x="7478713" y="3748088"/>
          <p14:tracePt t="27576" x="7631113" y="3748088"/>
          <p14:tracePt t="27589" x="7742238" y="3763963"/>
          <p14:tracePt t="27600" x="7950200" y="3779838"/>
          <p14:tracePt t="27612" x="8156575" y="3803650"/>
          <p14:tracePt t="27623" x="8269288" y="3803650"/>
          <p14:tracePt t="27636" x="8364538" y="3795713"/>
          <p14:tracePt t="27645" x="8396288" y="3779838"/>
          <p14:tracePt t="27652" x="8420100" y="3771900"/>
          <p14:tracePt t="27659" x="8443913" y="3756025"/>
          <p14:tracePt t="27671" x="8531225" y="3716338"/>
          <p14:tracePt t="27683" x="8612188" y="3684588"/>
          <p14:tracePt t="27695" x="8707438" y="3644900"/>
          <p14:tracePt t="27707" x="8802688" y="3605213"/>
          <p14:tracePt t="27720" x="8899525" y="3571875"/>
          <p14:tracePt t="27728" x="8939213" y="3556000"/>
          <p14:tracePt t="27736" x="8970963" y="3556000"/>
          <p14:tracePt t="27742" x="8986838" y="3556000"/>
          <p14:tracePt t="27748" x="8986838" y="3563938"/>
          <p14:tracePt t="27754" x="8994775" y="3563938"/>
          <p14:tracePt t="27759" x="9002713" y="3563938"/>
          <p14:tracePt t="27767" x="9010650" y="3579813"/>
          <p14:tracePt t="27773" x="9034463" y="3595688"/>
          <p14:tracePt t="27785" x="9090025" y="3629025"/>
          <p14:tracePt t="27794" x="9129713" y="3636963"/>
          <p14:tracePt t="27807" x="9201150" y="3636963"/>
          <p14:tracePt t="27820" x="9313863" y="3636963"/>
          <p14:tracePt t="27830" x="9409113" y="3605213"/>
          <p14:tracePt t="27837" x="9456738" y="3587750"/>
          <p14:tracePt t="27844" x="9424988" y="3595688"/>
          <p14:tracePt t="27852" x="9440863" y="3579813"/>
          <p14:tracePt t="27860" x="9472613" y="3563938"/>
          <p14:tracePt t="27867" x="9488488" y="3563938"/>
          <p14:tracePt t="27873" x="9480550" y="3563938"/>
          <p14:tracePt t="27878" x="9480550" y="3556000"/>
          <p14:tracePt t="27920" x="9440863" y="3556000"/>
          <p14:tracePt t="27928" x="9401175" y="3563938"/>
          <p14:tracePt t="27940" x="9393238" y="3563938"/>
          <p14:tracePt t="27960" x="9353550" y="3571875"/>
          <p14:tracePt t="27980" x="9345613" y="3571875"/>
          <p14:tracePt t="28209" x="9353550" y="3571875"/>
          <p14:tracePt t="28281" x="9345613" y="3571875"/>
          <p14:tracePt t="28356" x="9353550" y="3571875"/>
          <p14:tracePt t="28370" x="9361488" y="3563938"/>
          <p14:tracePt t="28380" x="9377363" y="3556000"/>
          <p14:tracePt t="28390" x="9385300" y="3556000"/>
          <p14:tracePt t="28405" x="9409113" y="3556000"/>
          <p14:tracePt t="28412" x="9401175" y="3556000"/>
          <p14:tracePt t="28418" x="9393238" y="3556000"/>
          <p14:tracePt t="28438" x="9393238" y="3548063"/>
          <p14:tracePt t="28451" x="9385300" y="3548063"/>
          <p14:tracePt t="28483" x="9393238" y="3548063"/>
          <p14:tracePt t="28488" x="9401175" y="3548063"/>
          <p14:tracePt t="28498" x="9409113" y="3548063"/>
          <p14:tracePt t="28511" x="9417050" y="3548063"/>
          <p14:tracePt t="28520" x="9424988" y="3548063"/>
          <p14:tracePt t="28530" x="9432925" y="3548063"/>
          <p14:tracePt t="28562" x="9440863" y="3548063"/>
          <p14:tracePt t="28681" x="9448800" y="3548063"/>
          <p14:tracePt t="28690" x="9464675" y="3548063"/>
          <p14:tracePt t="28702" x="9488488" y="3524250"/>
          <p14:tracePt t="28713" x="9496425" y="3516313"/>
          <p14:tracePt t="28730" x="9504363" y="3460750"/>
          <p14:tracePt t="28743" x="9480550" y="3389313"/>
          <p14:tracePt t="28755" x="9448800" y="3333750"/>
          <p14:tracePt t="28767" x="9353550" y="3228975"/>
          <p14:tracePt t="28779" x="9258300" y="3149600"/>
          <p14:tracePt t="28792" x="9169400" y="3086100"/>
          <p14:tracePt t="28805" x="9050338" y="3022600"/>
          <p14:tracePt t="28814" x="8978900" y="2982913"/>
          <p14:tracePt t="28827" x="8818563" y="2959100"/>
          <p14:tracePt t="28840" x="8636000" y="2951163"/>
          <p14:tracePt t="28853" x="8412163" y="2967038"/>
          <p14:tracePt t="28865" x="7918450" y="2982913"/>
          <p14:tracePt t="28877" x="7462838" y="2990850"/>
          <p14:tracePt t="28890" x="7104063" y="2990850"/>
          <p14:tracePt t="28902" x="6650038" y="2982913"/>
          <p14:tracePt t="28916" x="6323013" y="2982913"/>
          <p14:tracePt t="28929" x="6100763" y="2982913"/>
          <p14:tracePt t="28941" x="5948363" y="2990850"/>
          <p14:tracePt t="28955" x="5837238" y="3022600"/>
          <p14:tracePt t="28968" x="5724525" y="3070225"/>
          <p14:tracePt t="28983" x="5589588" y="3125788"/>
          <p14:tracePt t="28995" x="5397500" y="3189288"/>
          <p14:tracePt t="29008" x="5246688" y="3236913"/>
          <p14:tracePt t="29017" x="5151438" y="3270250"/>
          <p14:tracePt t="29030" x="5014913" y="3309938"/>
          <p14:tracePt t="29037" x="5030788" y="3317875"/>
          <p14:tracePt t="29045" x="5087938" y="3317875"/>
          <p14:tracePt t="29057" x="5183188" y="3286125"/>
          <p14:tracePt t="29071" x="5191125" y="3286125"/>
          <p14:tracePt t="29086" x="5199063" y="3286125"/>
          <p14:tracePt t="29105" x="5183188" y="3317875"/>
          <p14:tracePt t="29116" x="5199063" y="3325813"/>
          <p14:tracePt t="29134" x="5230813" y="3317875"/>
          <p14:tracePt t="29146" x="5214938" y="3302000"/>
          <p14:tracePt t="29159" x="5191125" y="3133725"/>
          <p14:tracePt t="29173" x="5111750" y="2878138"/>
          <p14:tracePt t="29186" x="5095875" y="2559050"/>
          <p14:tracePt t="29199" x="5080000" y="2152650"/>
          <p14:tracePt t="29210" x="5072063" y="1857375"/>
          <p14:tracePt t="29222" x="5030788" y="1555750"/>
          <p14:tracePt t="29234" x="4967288" y="1212850"/>
          <p14:tracePt t="29246" x="4895850" y="941388"/>
          <p14:tracePt t="29259" x="4824413" y="773113"/>
          <p14:tracePt t="29272" x="4768850" y="646113"/>
          <p14:tracePt t="29285" x="4737100" y="558800"/>
          <p14:tracePt t="29291" x="4729163" y="542925"/>
          <p14:tracePt t="29323" x="4729163" y="550863"/>
          <p14:tracePt t="29330" x="4729163" y="582613"/>
          <p14:tracePt t="29338" x="4729163" y="614363"/>
          <p14:tracePt t="29352" x="4752975" y="765175"/>
          <p14:tracePt t="29365" x="4776788" y="965200"/>
          <p14:tracePt t="29377" x="4792663" y="1195388"/>
          <p14:tracePt t="29387" x="4800600" y="1435100"/>
          <p14:tracePt t="29400" x="4776788" y="1817688"/>
          <p14:tracePt t="29412" x="4752975" y="2168525"/>
          <p14:tracePt t="29425" x="4752975" y="2647950"/>
          <p14:tracePt t="29438" x="4776788" y="2959100"/>
          <p14:tracePt t="29450" x="4824413" y="3302000"/>
          <p14:tracePt t="29463" x="4856163" y="3629025"/>
          <p14:tracePt t="29475" x="4856163" y="3859213"/>
          <p14:tracePt t="29485" x="4872038" y="4035425"/>
          <p14:tracePt t="29498" x="4872038" y="4322763"/>
          <p14:tracePt t="29505" x="4872038" y="4481513"/>
          <p14:tracePt t="29518" x="4872038" y="4705350"/>
          <p14:tracePt t="29529" x="4872038" y="4911725"/>
          <p14:tracePt t="29538" x="4872038" y="4992688"/>
          <p14:tracePt t="29548" x="4864100" y="5199063"/>
          <p14:tracePt t="29553" x="4864100" y="5222875"/>
          <p14:tracePt t="29562" x="4864100" y="5270500"/>
          <p14:tracePt t="29576" x="4872038" y="5438775"/>
          <p14:tracePt t="29582" x="4895850" y="5502275"/>
          <p14:tracePt t="29593" x="4927600" y="5581650"/>
          <p14:tracePt t="29603" x="4943475" y="5637213"/>
          <p14:tracePt t="29613" x="4959350" y="5662613"/>
          <p14:tracePt t="29622" x="4991100" y="5718175"/>
          <p14:tracePt t="29634" x="4999038" y="5749925"/>
          <p14:tracePt t="29641" x="5014913" y="5757863"/>
          <p14:tracePt t="29648" x="5022850" y="5773738"/>
          <p14:tracePt t="29653" x="5022850" y="5781675"/>
          <p14:tracePt t="29693" x="5022850" y="5789613"/>
          <p14:tracePt t="29706" x="5030788" y="5797550"/>
          <p14:tracePt t="29714" x="5030788" y="5805488"/>
          <p14:tracePt t="29723" x="5030788" y="5813425"/>
          <p14:tracePt t="29739" x="5030788" y="5821363"/>
          <p14:tracePt t="29742" x="5030788" y="5829300"/>
          <p14:tracePt t="29747" x="5030788" y="5837238"/>
          <p14:tracePt t="29817" x="5030788" y="5845175"/>
          <p14:tracePt t="29826" x="5030788" y="5861050"/>
          <p14:tracePt t="29841" x="5030788" y="5916613"/>
          <p14:tracePt t="29851" x="5030788" y="5940425"/>
          <p14:tracePt t="29859" x="5030788" y="5988050"/>
          <p14:tracePt t="29864" x="5030788" y="6005513"/>
          <p14:tracePt t="29871" x="5030788" y="6021388"/>
          <p14:tracePt t="29879" x="5030788" y="6037263"/>
          <p14:tracePt t="29886" x="5030788" y="6053138"/>
          <p14:tracePt t="30069" x="5030788" y="6061075"/>
          <p14:tracePt t="30088" x="5046663" y="6069013"/>
          <p14:tracePt t="30096" x="5056188" y="6076950"/>
          <p14:tracePt t="30108" x="5103813" y="6116638"/>
          <p14:tracePt t="30122" x="5167313" y="6148388"/>
          <p14:tracePt t="30134" x="5246688" y="6180138"/>
          <p14:tracePt t="30147" x="5381625" y="6219825"/>
          <p14:tracePt t="30155" x="5478463" y="6227763"/>
          <p14:tracePt t="30168" x="5645150" y="6251575"/>
          <p14:tracePt t="30180" x="5813425" y="6283325"/>
          <p14:tracePt t="30192" x="5980113" y="6291263"/>
          <p14:tracePt t="30204" x="6083300" y="6307138"/>
          <p14:tracePt t="30217" x="6203950" y="6315075"/>
          <p14:tracePt t="30230" x="6370638" y="6315075"/>
          <p14:tracePt t="30241" x="6483350" y="6307138"/>
          <p14:tracePt t="30254" x="6697663" y="6283325"/>
          <p14:tracePt t="30267" x="6913563" y="6275388"/>
          <p14:tracePt t="30281" x="7161213" y="6291263"/>
          <p14:tracePt t="30293" x="7351713" y="6283325"/>
          <p14:tracePt t="30306" x="7486650" y="6299200"/>
          <p14:tracePt t="30316" x="7583488" y="6315075"/>
          <p14:tracePt t="30327" x="7718425" y="6348413"/>
          <p14:tracePt t="30336" x="7789863" y="6356350"/>
          <p14:tracePt t="30348" x="7997825" y="6396038"/>
          <p14:tracePt t="30361" x="8221663" y="6411913"/>
          <p14:tracePt t="30375" x="8548688" y="6435725"/>
          <p14:tracePt t="30388" x="8826500" y="6435725"/>
          <p14:tracePt t="30401" x="9058275" y="6427788"/>
          <p14:tracePt t="30414" x="9258300" y="6396038"/>
          <p14:tracePt t="30427" x="9448800" y="6388100"/>
          <p14:tracePt t="30441" x="9688513" y="6380163"/>
          <p14:tracePt t="30454" x="9967913" y="6388100"/>
          <p14:tracePt t="30468" x="10253663" y="6411913"/>
          <p14:tracePt t="30481" x="10477500" y="6459538"/>
          <p14:tracePt t="30494" x="10661650" y="6459538"/>
          <p14:tracePt t="30503" x="10748963" y="6459538"/>
          <p14:tracePt t="30512" x="10772775" y="6451600"/>
          <p14:tracePt t="30520" x="10804525" y="6427788"/>
          <p14:tracePt t="30531" x="10836275" y="6419850"/>
          <p14:tracePt t="30538" x="10844213" y="6396038"/>
          <p14:tracePt t="30545" x="10852150" y="6388100"/>
          <p14:tracePt t="30550" x="10860088" y="6388100"/>
          <p14:tracePt t="30558" x="10868025" y="6364288"/>
          <p14:tracePt t="30565" x="10875963" y="6356350"/>
          <p14:tracePt t="30581" x="10836275" y="6348413"/>
          <p14:tracePt t="30591" x="10764838" y="6356350"/>
          <p14:tracePt t="30596" x="10772775" y="6356350"/>
          <p14:tracePt t="30607" x="10772775" y="6348413"/>
          <p14:tracePt t="30613" x="10780713" y="6348413"/>
          <p14:tracePt t="30627" x="10836275" y="6315075"/>
          <p14:tracePt t="30647" x="10804525" y="6315075"/>
          <p14:tracePt t="30660" x="10788650" y="6315075"/>
          <p14:tracePt t="30669" x="10764838" y="6315075"/>
          <p14:tracePt t="30674" x="10780713" y="6299200"/>
          <p14:tracePt t="30688" x="10725150" y="6283325"/>
          <p14:tracePt t="30696" x="10669588" y="6267450"/>
          <p14:tracePt t="30706" x="10685463" y="6203950"/>
          <p14:tracePt t="30714" x="10685463" y="6180138"/>
          <p14:tracePt t="30722" x="10701338" y="6132513"/>
          <p14:tracePt t="30730" x="10701338" y="6084888"/>
          <p14:tracePt t="30740" x="10701338" y="6045200"/>
          <p14:tracePt t="30749" x="10701338" y="6005513"/>
          <p14:tracePt t="30761" x="10709275" y="5940425"/>
          <p14:tracePt t="30774" x="10733088" y="5853113"/>
          <p14:tracePt t="30788" x="10764838" y="5718175"/>
          <p14:tracePt t="30804" x="10788650" y="5549900"/>
          <p14:tracePt t="30817" x="10812463" y="5375275"/>
          <p14:tracePt t="30831" x="10844213" y="5167313"/>
          <p14:tracePt t="30844" x="10875963" y="4935538"/>
          <p14:tracePt t="30856" x="10883900" y="4776788"/>
          <p14:tracePt t="30868" x="10899775" y="4649788"/>
          <p14:tracePt t="30880" x="10915650" y="4513263"/>
          <p14:tracePt t="30893" x="10931525" y="4362450"/>
          <p14:tracePt t="30904" x="10939463" y="4306888"/>
          <p14:tracePt t="30912" x="10955338" y="4249738"/>
          <p14:tracePt t="30920" x="10963275" y="4233863"/>
          <p14:tracePt t="30927" x="10988675" y="4186238"/>
          <p14:tracePt t="30936" x="10996613" y="4154488"/>
          <p14:tracePt t="30945" x="11020425" y="4114800"/>
          <p14:tracePt t="30953" x="11044238" y="4075113"/>
          <p14:tracePt t="30962" x="11068050" y="4035425"/>
          <p14:tracePt t="30971" x="11091863" y="3995738"/>
          <p14:tracePt t="30980" x="11115675" y="3963988"/>
          <p14:tracePt t="30989" x="11131550" y="3938588"/>
          <p14:tracePt t="30999" x="11155363" y="3922713"/>
          <p14:tracePt t="31075" x="11163300" y="3922713"/>
          <p14:tracePt t="31127" x="11171238" y="3914775"/>
          <p14:tracePt t="31144" x="11195050" y="3867150"/>
          <p14:tracePt t="31161" x="11242675" y="3771900"/>
          <p14:tracePt t="31174" x="11266488" y="3684588"/>
          <p14:tracePt t="31187" x="11298238" y="3595688"/>
          <p14:tracePt t="31195" x="11298238" y="3540125"/>
          <p14:tracePt t="31205" x="11306175" y="3492500"/>
          <p14:tracePt t="31217" x="11347450" y="3317875"/>
          <p14:tracePt t="31227" x="11371263" y="3205163"/>
          <p14:tracePt t="31238" x="11410950" y="3078163"/>
          <p14:tracePt t="31251" x="11450638" y="2919413"/>
          <p14:tracePt t="31264" x="11474450" y="2790825"/>
          <p14:tracePt t="31276" x="11490325" y="2592388"/>
          <p14:tracePt t="31285" x="11490325" y="2471738"/>
          <p14:tracePt t="31298" x="11490325" y="2328863"/>
          <p14:tracePt t="31311" x="11514138" y="2089150"/>
          <p14:tracePt t="31325" x="11514138" y="1914525"/>
          <p14:tracePt t="31338" x="11514138" y="1746250"/>
          <p14:tracePt t="31346" x="11514138" y="1651000"/>
          <p14:tracePt t="31358" x="11522075" y="1538288"/>
          <p14:tracePt t="31372" x="11537950" y="1347788"/>
          <p14:tracePt t="31386" x="11545888" y="1220788"/>
          <p14:tracePt t="31399" x="11545888" y="1052513"/>
          <p14:tracePt t="31413" x="11537950" y="981075"/>
          <p14:tracePt t="31422" x="11522075" y="909638"/>
          <p14:tracePt t="31429" x="11522075" y="877888"/>
          <p14:tracePt t="31437" x="11514138" y="844550"/>
          <p14:tracePt t="31446" x="11498263" y="820738"/>
          <p14:tracePt t="31453" x="11498263" y="804863"/>
          <p14:tracePt t="31465" x="11490325" y="765175"/>
          <p14:tracePt t="31474" x="11490325" y="733425"/>
          <p14:tracePt t="31485" x="11490325" y="693738"/>
          <p14:tracePt t="31495" x="11490325" y="638175"/>
          <p14:tracePt t="31506" x="11490325" y="598488"/>
          <p14:tracePt t="31516" x="11466513" y="542925"/>
          <p14:tracePt t="31521" x="11458575" y="542925"/>
          <p14:tracePt t="31530" x="11450638" y="509588"/>
          <p14:tracePt t="31536" x="11450638" y="501650"/>
          <p14:tracePt t="31541" x="11442700" y="493713"/>
          <p14:tracePt t="31547" x="11434763" y="493713"/>
          <p14:tracePt t="31554" x="11434763" y="485775"/>
          <p14:tracePt t="31560" x="11426825" y="469900"/>
          <p14:tracePt t="31566" x="11418888" y="461963"/>
          <p14:tracePt t="31570" x="11410950" y="454025"/>
          <p14:tracePt t="31576" x="11387138" y="438150"/>
          <p14:tracePt t="31582" x="11379200" y="422275"/>
          <p14:tracePt t="31585" x="11363325" y="414338"/>
          <p14:tracePt t="31589" x="11355388" y="398463"/>
          <p14:tracePt t="31594" x="11347450" y="390525"/>
          <p14:tracePt t="31598" x="11339513" y="382588"/>
          <p14:tracePt t="31600" x="11331575" y="374650"/>
          <p14:tracePt t="31602" x="11323638" y="374650"/>
          <p14:tracePt t="31604" x="11314113" y="366713"/>
          <p14:tracePt t="31605" x="11314113" y="358775"/>
          <p14:tracePt t="31608" x="11306175" y="350838"/>
          <p14:tracePt t="31611" x="11298238" y="350838"/>
          <p14:tracePt t="31617" x="11274425" y="327025"/>
          <p14:tracePt t="31621" x="11250613" y="319088"/>
          <p14:tracePt t="31626" x="11226800" y="295275"/>
          <p14:tracePt t="31634" x="11171238" y="271463"/>
          <p14:tracePt t="31640" x="11139488" y="247650"/>
          <p14:tracePt t="31643" x="11131550" y="247650"/>
          <p14:tracePt t="31645" x="11099800" y="231775"/>
          <p14:tracePt t="31654" x="11044238" y="207963"/>
          <p14:tracePt t="31666" x="10971213" y="176213"/>
          <p14:tracePt t="31672" x="10963275" y="166688"/>
          <p14:tracePt t="31675" x="10875963" y="150813"/>
          <p14:tracePt t="31685" x="10788650" y="134938"/>
          <p14:tracePt t="31690" x="10685463" y="127000"/>
          <p14:tracePt t="31692" x="10629900" y="111125"/>
          <p14:tracePt t="31694" x="10612438" y="103188"/>
          <p14:tracePt t="31700" x="10509250" y="103188"/>
          <p14:tracePt t="31704" x="10445750" y="95250"/>
          <p14:tracePt t="31708" x="10366375" y="95250"/>
          <p14:tracePt t="31710" x="10334625" y="79375"/>
          <p14:tracePt t="31711" x="10302875" y="63500"/>
          <p14:tracePt t="31721" x="10142538" y="47625"/>
          <p14:tracePt t="31731" x="10007600" y="31750"/>
          <p14:tracePt t="31734" x="9944100" y="31750"/>
          <p14:tracePt t="31743" x="9791700" y="7938"/>
          <p14:tracePt t="31900" x="6689725" y="0"/>
          <p14:tracePt t="31901" x="6650038" y="23813"/>
          <p14:tracePt t="31903" x="6618288" y="31750"/>
          <p14:tracePt t="31904" x="6602413" y="31750"/>
          <p14:tracePt t="31905" x="6586538" y="47625"/>
          <p14:tracePt t="31906" x="6570663" y="47625"/>
          <p14:tracePt t="31908" x="6523038" y="55563"/>
          <p14:tracePt t="31909" x="6507163" y="55563"/>
          <p14:tracePt t="31918" x="6394450" y="95250"/>
          <p14:tracePt t="31921" x="6315075" y="103188"/>
          <p14:tracePt t="31923" x="6283325" y="119063"/>
          <p14:tracePt t="31925" x="6267450" y="127000"/>
          <p14:tracePt t="31934" x="6148388" y="150813"/>
          <p14:tracePt t="31943" x="6035675" y="166688"/>
          <p14:tracePt t="31947" x="6003925" y="166688"/>
          <p14:tracePt t="31949" x="5988050" y="166688"/>
          <p14:tracePt t="31955" x="5932488" y="176213"/>
          <p14:tracePt t="31959" x="5900738" y="176213"/>
          <p14:tracePt t="31962" x="5884863" y="176213"/>
          <p14:tracePt t="31969" x="5845175" y="184150"/>
          <p14:tracePt t="31977" x="5829300" y="184150"/>
          <p14:tracePt t="31989" x="5821363" y="184150"/>
          <p14:tracePt t="31996" x="5813425" y="184150"/>
          <p14:tracePt t="31999" x="5805488" y="192088"/>
          <p14:tracePt t="32007" x="5789613" y="192088"/>
          <p14:tracePt t="32025" x="5749925" y="200025"/>
          <p14:tracePt t="32028" x="5749925" y="207963"/>
          <p14:tracePt t="32036" x="5740400" y="207963"/>
          <p14:tracePt t="32041" x="5732463" y="207963"/>
          <p14:tracePt t="32047" x="5716588" y="215900"/>
          <p14:tracePt t="32052" x="5708650" y="215900"/>
          <p14:tracePt t="32055" x="5700713" y="215900"/>
          <p14:tracePt t="32060" x="5692775" y="215900"/>
          <p14:tracePt t="32063" x="5684838" y="223838"/>
          <p14:tracePt t="32069" x="5676900" y="231775"/>
          <p14:tracePt t="32076" x="5661025" y="239713"/>
          <p14:tracePt t="32084" x="5637213" y="255588"/>
          <p14:tracePt t="32093" x="5605463" y="279400"/>
          <p14:tracePt t="32100" x="5581650" y="303213"/>
          <p14:tracePt t="32104" x="5541963" y="342900"/>
          <p14:tracePt t="32108" x="5526088" y="358775"/>
          <p14:tracePt t="32116" x="5470525" y="422275"/>
          <p14:tracePt t="32125" x="5430838" y="469900"/>
          <p14:tracePt t="32128" x="5397500" y="519113"/>
          <p14:tracePt t="32129" x="5397500" y="527050"/>
          <p14:tracePt t="32130" x="5397500" y="534988"/>
          <p14:tracePt t="32137" x="5349875" y="598488"/>
          <p14:tracePt t="32148" x="5318125" y="661988"/>
          <p14:tracePt t="32152" x="5302250" y="701675"/>
          <p14:tracePt t="32159" x="5270500" y="757238"/>
          <p14:tracePt t="32162" x="5262563" y="788988"/>
          <p14:tracePt t="32170" x="5238750" y="852488"/>
          <p14:tracePt t="32174" x="5238750" y="885825"/>
          <p14:tracePt t="32177" x="5207000" y="933450"/>
          <p14:tracePt t="32179" x="5207000" y="941388"/>
          <p14:tracePt t="32187" x="5191125" y="1012825"/>
          <p14:tracePt t="32196" x="5167313" y="1108075"/>
          <p14:tracePt t="32199" x="5151438" y="1123950"/>
          <p14:tracePt t="32206" x="5135563" y="1220788"/>
          <p14:tracePt t="32212" x="5119688" y="1276350"/>
          <p14:tracePt t="32221" x="5087938" y="1403350"/>
          <p14:tracePt t="32228" x="5064125" y="1514475"/>
          <p14:tracePt t="32238" x="5022850" y="1651000"/>
          <p14:tracePt t="32245" x="5014913" y="1770063"/>
          <p14:tracePt t="32252" x="4975225" y="1881188"/>
          <p14:tracePt t="32261" x="4943475" y="1978025"/>
          <p14:tracePt t="32265" x="4935538" y="1993900"/>
          <p14:tracePt t="32270" x="4903788" y="2065338"/>
          <p14:tracePt t="32276" x="4872038" y="2112963"/>
          <p14:tracePt t="32281" x="4872038" y="2120900"/>
          <p14:tracePt t="32287" x="4848225" y="2160588"/>
          <p14:tracePt t="32290" x="4840288" y="2184400"/>
          <p14:tracePt t="32294" x="4824413" y="2208213"/>
          <p14:tracePt t="32300" x="4792663" y="2241550"/>
          <p14:tracePt t="32303" x="4776788" y="2249488"/>
          <p14:tracePt t="32305" x="4768850" y="2257425"/>
          <p14:tracePt t="32316" x="4729163" y="2297113"/>
          <p14:tracePt t="32320" x="4721225" y="2320925"/>
          <p14:tracePt t="32324" x="4713288" y="2336800"/>
          <p14:tracePt t="32327" x="4705350" y="2344738"/>
          <p14:tracePt t="32328" x="4695825" y="2352675"/>
          <p14:tracePt t="32341" x="4679950" y="2400300"/>
          <p14:tracePt t="32347" x="4664075" y="2439988"/>
          <p14:tracePt t="32352" x="4656138" y="2455863"/>
          <p14:tracePt t="32354" x="4648200" y="2487613"/>
          <p14:tracePt t="32356" x="4640263" y="2487613"/>
          <p14:tracePt t="32364" x="4640263" y="2519363"/>
          <p14:tracePt t="32367" x="4632325" y="2519363"/>
          <p14:tracePt t="32375" x="4632325" y="2527300"/>
          <p14:tracePt t="32402" x="4624388" y="2527300"/>
          <p14:tracePt t="32407" x="4608513" y="2543175"/>
          <p14:tracePt t="32412" x="4600575" y="2543175"/>
          <p14:tracePt t="32419" x="4576763" y="2551113"/>
          <p14:tracePt t="32422" x="4568825" y="2551113"/>
          <p14:tracePt t="32425" x="4568825" y="2559050"/>
          <p14:tracePt t="32433" x="4552950" y="2559050"/>
          <p14:tracePt t="32443" x="4537075" y="2566988"/>
          <p14:tracePt t="32446" x="4537075" y="2576513"/>
          <p14:tracePt t="32455" x="4521200" y="2592388"/>
          <p14:tracePt t="32465" x="4521200" y="2608263"/>
          <p14:tracePt t="32468" x="4521200" y="2616200"/>
          <p14:tracePt t="32472" x="4521200" y="2640013"/>
          <p14:tracePt t="32475" x="4521200" y="2647950"/>
          <p14:tracePt t="32481" x="4521200" y="2671763"/>
          <p14:tracePt t="32485" x="4521200" y="2695575"/>
          <p14:tracePt t="32487" x="4521200" y="2711450"/>
          <p14:tracePt t="32490" x="4521200" y="2727325"/>
          <p14:tracePt t="32492" x="4521200" y="2735263"/>
          <p14:tracePt t="32500" x="4521200" y="2790825"/>
          <p14:tracePt t="32507" x="4521200" y="2830513"/>
          <p14:tracePt t="32510" x="4521200" y="2854325"/>
          <p14:tracePt t="32519" x="4521200" y="2870200"/>
          <p14:tracePt t="32524" x="4513263" y="2919413"/>
          <p14:tracePt t="32531" x="4513263" y="2959100"/>
          <p14:tracePt t="32535" x="4497388" y="2998788"/>
          <p14:tracePt t="32542" x="4497388" y="3046413"/>
          <p14:tracePt t="32552" x="4497388" y="3094038"/>
          <p14:tracePt t="32554" x="4497388" y="3117850"/>
          <p14:tracePt t="32556" x="4497388" y="3125788"/>
          <p14:tracePt t="32565" x="4513263" y="3189288"/>
          <p14:tracePt t="32573" x="4521200" y="3236913"/>
          <p14:tracePt t="32577" x="4521200" y="3252788"/>
          <p14:tracePt t="32582" x="4537075" y="3302000"/>
          <p14:tracePt t="32592" x="4545013" y="3365500"/>
          <p14:tracePt t="32596" x="4552950" y="3405188"/>
          <p14:tracePt t="32604" x="4560888" y="3468688"/>
          <p14:tracePt t="32608" x="4560888" y="3476625"/>
          <p14:tracePt t="32614" x="4568825" y="3524250"/>
          <p14:tracePt t="32619" x="4568825" y="3563938"/>
          <p14:tracePt t="32624" x="4568825" y="3571875"/>
          <p14:tracePt t="32627" x="4568825" y="3636963"/>
          <p14:tracePt t="32633" x="4584700" y="3684588"/>
          <p14:tracePt t="32640" x="4600575" y="3795713"/>
          <p14:tracePt t="32648" x="4616450" y="3890963"/>
          <p14:tracePt t="32656" x="4640263" y="3979863"/>
          <p14:tracePt t="32666" x="4672013" y="4075113"/>
          <p14:tracePt t="32670" x="4672013" y="4083050"/>
          <p14:tracePt t="32674" x="4679950" y="4138613"/>
          <p14:tracePt t="32678" x="4695825" y="4154488"/>
          <p14:tracePt t="32685" x="4713288" y="4217988"/>
          <p14:tracePt t="32687" x="4713288" y="4257675"/>
          <p14:tracePt t="32691" x="4713288" y="4273550"/>
          <p14:tracePt t="32698" x="4729163" y="4322763"/>
          <p14:tracePt t="32700" x="4737100" y="4330700"/>
          <p14:tracePt t="32701" x="4737100" y="4354513"/>
          <p14:tracePt t="32707" x="4745038" y="4362450"/>
          <p14:tracePt t="32714" x="4745038" y="4418013"/>
          <p14:tracePt t="32718" x="4745038" y="4441825"/>
          <p14:tracePt t="32720" x="4745038" y="4457700"/>
          <p14:tracePt t="32728" x="4745038" y="4497388"/>
          <p14:tracePt t="32738" x="4745038" y="4552950"/>
          <p14:tracePt t="32741" x="4745038" y="4568825"/>
          <p14:tracePt t="32744" x="4745038" y="4584700"/>
          <p14:tracePt t="32752" x="4745038" y="4641850"/>
          <p14:tracePt t="32761" x="4752975" y="4705350"/>
          <p14:tracePt t="32763" x="4760913" y="4729163"/>
          <p14:tracePt t="32766" x="4760913" y="4745038"/>
          <p14:tracePt t="32774" x="4776788" y="4824413"/>
          <p14:tracePt t="32782" x="4784725" y="4895850"/>
          <p14:tracePt t="32793" x="4800600" y="4967288"/>
          <p14:tracePt t="32800" x="4808538" y="5016500"/>
          <p14:tracePt t="32807" x="4824413" y="5087938"/>
          <p14:tracePt t="32814" x="4824413" y="5151438"/>
          <p14:tracePt t="32817" x="4824413" y="5159375"/>
          <p14:tracePt t="32825" x="4824413" y="5207000"/>
          <p14:tracePt t="32828" x="4824413" y="5230813"/>
          <p14:tracePt t="32831" x="4816475" y="5238750"/>
          <p14:tracePt t="32838" x="4808538" y="5286375"/>
          <p14:tracePt t="32844" x="4808538" y="5310188"/>
          <p14:tracePt t="32848" x="4808538" y="5327650"/>
          <p14:tracePt t="32850" x="4808538" y="5343525"/>
          <p14:tracePt t="32851" x="4808538" y="5351463"/>
          <p14:tracePt t="32859" x="4808538" y="5383213"/>
          <p14:tracePt t="32862" x="4808538" y="5399088"/>
          <p14:tracePt t="32867" x="4808538" y="5422900"/>
          <p14:tracePt t="32876" x="4808538" y="5454650"/>
          <p14:tracePt t="32879" x="4808538" y="5470525"/>
          <p14:tracePt t="32880" x="4808538" y="5478463"/>
          <p14:tracePt t="32889" x="4808538" y="5518150"/>
          <p14:tracePt t="32892" x="4808538" y="5534025"/>
          <p14:tracePt t="32895" x="4808538" y="5541963"/>
          <p14:tracePt t="32902" x="4824413" y="5581650"/>
          <p14:tracePt t="32908" x="4832350" y="5613400"/>
          <p14:tracePt t="32912" x="4840288" y="5653088"/>
          <p14:tracePt t="32915" x="4848225" y="5662613"/>
          <p14:tracePt t="32920" x="4864100" y="5694363"/>
          <p14:tracePt t="32926" x="4872038" y="5741988"/>
          <p14:tracePt t="32930" x="4872038" y="5749925"/>
          <p14:tracePt t="32937" x="4903788" y="5797550"/>
          <p14:tracePt t="32944" x="4911725" y="5829300"/>
          <p14:tracePt t="32948" x="4911725" y="5837238"/>
          <p14:tracePt t="32953" x="4927600" y="5853113"/>
          <p14:tracePt t="32960" x="4927600" y="5861050"/>
          <p14:tracePt t="32975" x="4935538" y="5861050"/>
          <p14:tracePt t="33013" x="4935538" y="5868988"/>
          <p14:tracePt t="33021" x="4935538" y="5876925"/>
          <p14:tracePt t="33025" x="4935538" y="5892800"/>
          <p14:tracePt t="33031" x="4943475" y="5900738"/>
          <p14:tracePt t="33038" x="4959350" y="5924550"/>
          <p14:tracePt t="33044" x="4967288" y="5948363"/>
          <p14:tracePt t="33049" x="4975225" y="5964238"/>
          <p14:tracePt t="33055" x="4983163" y="5972175"/>
          <p14:tracePt t="33057" x="4983163" y="5980113"/>
          <p14:tracePt t="33061" x="4999038" y="5988050"/>
          <p14:tracePt t="33072" x="4999038" y="5995988"/>
          <p14:tracePt t="33118" x="4999038" y="6005513"/>
          <p14:tracePt t="33124" x="4999038" y="6013450"/>
          <p14:tracePt t="33130" x="5006975" y="6021388"/>
          <p14:tracePt t="33142" x="5022850" y="6045200"/>
          <p14:tracePt t="33150" x="5046663" y="6061075"/>
          <p14:tracePt t="33169" x="5103813" y="6100763"/>
          <p14:tracePt t="33176" x="5111750" y="6108700"/>
          <p14:tracePt t="33183" x="5119688" y="6116638"/>
          <p14:tracePt t="33196" x="5135563" y="6124575"/>
          <p14:tracePt t="33201" x="5167313" y="6140450"/>
          <p14:tracePt t="33206" x="5183188" y="6148388"/>
          <p14:tracePt t="33212" x="5199063" y="6156325"/>
          <p14:tracePt t="33217" x="5214938" y="6164263"/>
          <p14:tracePt t="33222" x="5222875" y="6172200"/>
          <p14:tracePt t="33226" x="5230813" y="6172200"/>
          <p14:tracePt t="33230" x="5238750" y="6172200"/>
          <p14:tracePt t="33233" x="5246688" y="6172200"/>
          <p14:tracePt t="33238" x="5254625" y="6180138"/>
          <p14:tracePt t="33240" x="5262563" y="6180138"/>
          <p14:tracePt t="33245" x="5270500" y="6180138"/>
          <p14:tracePt t="33249" x="5278438" y="6180138"/>
          <p14:tracePt t="33253" x="5286375" y="6188075"/>
          <p14:tracePt t="33259" x="5310188" y="6196013"/>
          <p14:tracePt t="33265" x="5334000" y="6203950"/>
          <p14:tracePt t="33269" x="5341938" y="6203950"/>
          <p14:tracePt t="33276" x="5357813" y="6211888"/>
          <p14:tracePt t="33283" x="5373688" y="6211888"/>
          <p14:tracePt t="33289" x="5389563" y="6219825"/>
          <p14:tracePt t="33305" x="5430838" y="6259513"/>
          <p14:tracePt t="33316" x="5454650" y="6275388"/>
          <p14:tracePt t="33322" x="5470525" y="6283325"/>
          <p14:tracePt t="33331" x="5486400" y="6291263"/>
          <p14:tracePt t="33336" x="5494338" y="6291263"/>
          <p14:tracePt t="33342" x="5502275" y="6291263"/>
          <p14:tracePt t="33347" x="5510213" y="6291263"/>
          <p14:tracePt t="33352" x="5518150" y="6291263"/>
          <p14:tracePt t="33364" x="5534025" y="6291263"/>
          <p14:tracePt t="33369" x="5549900" y="6291263"/>
          <p14:tracePt t="33379" x="5557838" y="6291263"/>
          <p14:tracePt t="33383" x="5565775" y="6291263"/>
          <p14:tracePt t="33388" x="5581650" y="6291263"/>
          <p14:tracePt t="33394" x="5613400" y="6291263"/>
          <p14:tracePt t="33402" x="5661025" y="6291263"/>
          <p14:tracePt t="33410" x="5716588" y="6299200"/>
          <p14:tracePt t="33416" x="5757863" y="6307138"/>
          <p14:tracePt t="33423" x="5845175" y="6307138"/>
          <p14:tracePt t="33430" x="5892800" y="6315075"/>
          <p14:tracePt t="33437" x="6003925" y="6323013"/>
          <p14:tracePt t="33445" x="6219825" y="6330950"/>
          <p14:tracePt t="33453" x="6354763" y="6330950"/>
          <p14:tracePt t="33462" x="6689725" y="6356350"/>
          <p14:tracePt t="33470" x="6985000" y="6372225"/>
          <p14:tracePt t="33477" x="7527925" y="6396038"/>
          <p14:tracePt t="33486" x="7958138" y="6411913"/>
          <p14:tracePt t="33494" x="8412163" y="6411913"/>
          <p14:tracePt t="33504" x="8786813" y="6396038"/>
          <p14:tracePt t="33511" x="9097963" y="6348413"/>
          <p14:tracePt t="33520" x="9417050" y="6275388"/>
          <p14:tracePt t="33528" x="9640888" y="6196013"/>
          <p14:tracePt t="33537" x="9791700" y="6124575"/>
          <p14:tracePt t="33544" x="9902825" y="6084888"/>
          <p14:tracePt t="33552" x="9991725" y="6037263"/>
          <p14:tracePt t="33558" x="9999663" y="6037263"/>
          <p14:tracePt t="33562" x="10007600" y="6029325"/>
          <p14:tracePt t="33566" x="10015538" y="6013450"/>
          <p14:tracePt t="33583" x="10023475" y="6013450"/>
          <p14:tracePt t="33724" x="10023475" y="6005513"/>
          <p14:tracePt t="33734" x="9975850" y="5972175"/>
          <p14:tracePt t="33741" x="9967913" y="5964238"/>
          <p14:tracePt t="37944" x="9823450" y="5995988"/>
          <p14:tracePt t="37955" x="9752013" y="5995988"/>
          <p14:tracePt t="37963" x="9728200" y="5988050"/>
          <p14:tracePt t="37975" x="9712325" y="5932488"/>
          <p14:tracePt t="37987" x="9712325" y="5837238"/>
          <p14:tracePt t="38000" x="9752013" y="5694363"/>
          <p14:tracePt t="38013" x="9847263" y="5470525"/>
          <p14:tracePt t="38027" x="9991725" y="5294313"/>
          <p14:tracePt t="38043" x="10237788" y="5151438"/>
          <p14:tracePt t="38058" x="10485438" y="5072063"/>
          <p14:tracePt t="38072" x="10629900" y="5064125"/>
          <p14:tracePt t="38085" x="10804525" y="5024438"/>
          <p14:tracePt t="38099" x="10971213" y="4943475"/>
          <p14:tracePt t="38108" x="11091863" y="4864100"/>
          <p14:tracePt t="38121" x="11355388" y="4689475"/>
          <p14:tracePt t="38134" x="11577638" y="4497388"/>
          <p14:tracePt t="38148" x="11753850" y="4298950"/>
          <p14:tracePt t="38161" x="11857038" y="4162425"/>
          <p14:tracePt t="38174" x="11920538" y="4051300"/>
          <p14:tracePt t="38185" x="11960225" y="3971925"/>
          <p14:tracePt t="38194" x="11960225" y="3948113"/>
          <p14:tracePt t="38244" x="11968163" y="3948113"/>
          <p14:tracePt t="38263" x="11984038" y="3948113"/>
          <p14:tracePt t="38277" x="11991975" y="3948113"/>
          <p14:tracePt t="38287" x="11999913" y="3948113"/>
          <p14:tracePt t="38304" x="11984038" y="3948113"/>
          <p14:tracePt t="38315" x="11952288" y="3963988"/>
          <p14:tracePt t="38318" x="11936413" y="3979863"/>
          <p14:tracePt t="38320" x="11928475" y="3979863"/>
          <p14:tracePt t="38328" x="11912600" y="4003675"/>
          <p14:tracePt t="38332" x="11896725" y="4027488"/>
          <p14:tracePt t="38333" x="11888788" y="4043363"/>
          <p14:tracePt t="38335" x="11872913" y="4067175"/>
          <p14:tracePt t="38347" x="11841163" y="4114800"/>
          <p14:tracePt t="38351" x="11809413" y="4154488"/>
          <p14:tracePt t="38357" x="11777663" y="4186238"/>
          <p14:tracePt t="38363" x="11753850" y="4210050"/>
          <p14:tracePt t="38366" x="11737975" y="4233863"/>
          <p14:tracePt t="38369" x="11722100" y="4249738"/>
          <p14:tracePt t="38371" x="11706225" y="4257675"/>
          <p14:tracePt t="38375" x="11706225" y="4265613"/>
          <p14:tracePt t="38378" x="11690350" y="4281488"/>
          <p14:tracePt t="38381" x="11682413" y="4281488"/>
          <p14:tracePt t="38384" x="11674475" y="4291013"/>
          <p14:tracePt t="38386" x="11674475" y="4298950"/>
          <p14:tracePt t="38393" x="11664950" y="4306888"/>
          <p14:tracePt t="38396" x="11657013" y="4314825"/>
          <p14:tracePt t="38404" x="11649075" y="4322763"/>
          <p14:tracePt t="38418" x="11641138" y="4322763"/>
          <p14:tracePt t="38421" x="11641138" y="4330700"/>
          <p14:tracePt t="38429" x="11633200" y="4330700"/>
          <p14:tracePt t="38434" x="11633200" y="4338638"/>
          <p14:tracePt t="38466" x="11633200" y="4346575"/>
          <p14:tracePt t="38475" x="11625263" y="4346575"/>
          <p14:tracePt t="38485" x="11625263" y="4354513"/>
          <p14:tracePt t="38490" x="11625263" y="4362450"/>
          <p14:tracePt t="38499" x="11625263" y="4378325"/>
          <p14:tracePt t="38505" x="11625263" y="4386263"/>
          <p14:tracePt t="38510" x="11625263" y="4402138"/>
          <p14:tracePt t="38513" x="11625263" y="4410075"/>
          <p14:tracePt t="38522" x="11617325" y="4425950"/>
          <p14:tracePt t="38525" x="11617325" y="4433888"/>
          <p14:tracePt t="38533" x="11617325" y="4441825"/>
          <p14:tracePt t="38536" x="11617325" y="4449763"/>
          <p14:tracePt t="38541" x="11617325" y="4457700"/>
          <p14:tracePt t="38555" x="11601450" y="4465638"/>
          <p14:tracePt t="38559" x="11593513" y="4465638"/>
          <p14:tracePt t="38568" x="11585575" y="4465638"/>
          <p14:tracePt t="38577" x="11577638" y="4465638"/>
          <p14:tracePt t="38586" x="11561763" y="4473575"/>
          <p14:tracePt t="38595" x="11553825" y="4473575"/>
          <p14:tracePt t="38601" x="11545888" y="4473575"/>
          <p14:tracePt t="38618" x="11537950" y="4473575"/>
          <p14:tracePt t="38620" x="11530013" y="4473575"/>
          <p14:tracePt t="38714" x="11522075" y="4473575"/>
          <p14:tracePt t="38750" x="11522075" y="4481513"/>
          <p14:tracePt t="38759" x="11514138" y="4481513"/>
          <p14:tracePt t="38769" x="11498263" y="4489450"/>
          <p14:tracePt t="38781" x="11482388" y="4497388"/>
          <p14:tracePt t="38794" x="11474450" y="4505325"/>
          <p14:tracePt t="38808" x="11442700" y="4521200"/>
          <p14:tracePt t="38818" x="11410950" y="4537075"/>
          <p14:tracePt t="38825" x="11395075" y="4537075"/>
          <p14:tracePt t="38831" x="11371263" y="4537075"/>
          <p14:tracePt t="38833" x="11363325" y="4537075"/>
          <p14:tracePt t="38836" x="11355388" y="4545013"/>
          <p14:tracePt t="38838" x="11347450" y="4545013"/>
          <p14:tracePt t="38867" x="11339513" y="4545013"/>
          <p14:tracePt t="38882" x="11339513" y="4552950"/>
          <p14:tracePt t="38889" x="11339513" y="4560888"/>
          <p14:tracePt t="38897" x="11339513" y="4576763"/>
          <p14:tracePt t="38900" x="11339513" y="4584700"/>
          <p14:tracePt t="38905" x="11339513" y="4600575"/>
          <p14:tracePt t="38915" x="11339513" y="4608513"/>
          <p14:tracePt t="38924" x="11339513" y="4616450"/>
          <p14:tracePt t="38928" x="11339513" y="4624388"/>
          <p14:tracePt t="38936" x="11339513" y="4633913"/>
          <p14:tracePt t="38976" x="11339513" y="4624388"/>
          <p14:tracePt t="39091" x="11339513" y="4616450"/>
          <p14:tracePt t="39102" x="11363325" y="4616450"/>
          <p14:tracePt t="39108" x="11371263" y="4608513"/>
          <p14:tracePt t="39119" x="11379200" y="4608513"/>
          <p14:tracePt t="39134" x="11387138" y="4608513"/>
          <p14:tracePt t="39144" x="11403013" y="4600575"/>
          <p14:tracePt t="39153" x="11434763" y="4584700"/>
          <p14:tracePt t="39158" x="11434763" y="4576763"/>
          <p14:tracePt t="39165" x="11450638" y="4576763"/>
          <p14:tracePt t="39171" x="11458575" y="4576763"/>
          <p14:tracePt t="39175" x="11466513" y="4568825"/>
          <p14:tracePt t="39180" x="11474450" y="4560888"/>
          <p14:tracePt t="39187" x="11474450" y="4552950"/>
          <p14:tracePt t="39386" x="11482388" y="4552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E202-418A-4198-A9A9-99A9A63E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fr-FR" dirty="0"/>
          </a:p>
        </p:txBody>
      </p:sp>
      <p:pic>
        <p:nvPicPr>
          <p:cNvPr id="5" name="Content Placeholder 4" descr="A picture containing text, outdoor, grass&#10;&#10;Description automatically generated">
            <a:extLst>
              <a:ext uri="{FF2B5EF4-FFF2-40B4-BE49-F238E27FC236}">
                <a16:creationId xmlns:a16="http://schemas.microsoft.com/office/drawing/2014/main" id="{28411FC7-0A46-4FD7-93F6-71CFBC6B9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04" y="1690688"/>
            <a:ext cx="671846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BD544-8337-4209-A6F7-06269A091200}"/>
              </a:ext>
            </a:extLst>
          </p:cNvPr>
          <p:cNvSpPr txBox="1"/>
          <p:nvPr/>
        </p:nvSpPr>
        <p:spPr>
          <a:xfrm>
            <a:off x="577516" y="1828800"/>
            <a:ext cx="4395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Match segments, then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Transfer the top 15% of each segments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5A59E6-EB03-4986-A2DA-57820815D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01"/>
    </mc:Choice>
    <mc:Fallback>
      <p:transition spd="slow" advTm="31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" x="11474450" y="4552950"/>
          <p14:tracePt t="226" x="11434763" y="4552950"/>
          <p14:tracePt t="232" x="11418888" y="4552950"/>
          <p14:tracePt t="238" x="11410950" y="4560888"/>
          <p14:tracePt t="246" x="11403013" y="4560888"/>
          <p14:tracePt t="252" x="11395075" y="4568825"/>
          <p14:tracePt t="16796" x="11387138" y="4568825"/>
          <p14:tracePt t="16806" x="11363325" y="4568825"/>
          <p14:tracePt t="16818" x="11282363" y="4568825"/>
          <p14:tracePt t="16831" x="11226800" y="4545013"/>
          <p14:tracePt t="16841" x="11179175" y="4537075"/>
          <p14:tracePt t="16850" x="11139488" y="4537075"/>
          <p14:tracePt t="16864" x="11012488" y="4505325"/>
          <p14:tracePt t="16873" x="10875963" y="4489450"/>
          <p14:tracePt t="16887" x="10612438" y="4449763"/>
          <p14:tracePt t="16899" x="10334625" y="4418013"/>
          <p14:tracePt t="16912" x="9952038" y="4386263"/>
          <p14:tracePt t="16926" x="9488488" y="4314825"/>
          <p14:tracePt t="16939" x="9090025" y="4265613"/>
          <p14:tracePt t="16952" x="8628063" y="4202113"/>
          <p14:tracePt t="16964" x="8261350" y="4154488"/>
          <p14:tracePt t="16978" x="7862888" y="4106863"/>
          <p14:tracePt t="16991" x="7607300" y="4059238"/>
          <p14:tracePt t="17000" x="7543800" y="4051300"/>
          <p14:tracePt t="17008" x="7486650" y="4043363"/>
          <p14:tracePt t="17041" x="7439025" y="4051300"/>
          <p14:tracePt t="17056" x="7351713" y="4083050"/>
          <p14:tracePt t="17067" x="7200900" y="4114800"/>
          <p14:tracePt t="17076" x="7056438" y="4138613"/>
          <p14:tracePt t="17086" x="6873875" y="4146550"/>
          <p14:tracePt t="17090" x="6802438" y="4146550"/>
          <p14:tracePt t="17098" x="6650038" y="4138613"/>
          <p14:tracePt t="17104" x="6562725" y="4138613"/>
          <p14:tracePt t="17114" x="6362700" y="4138613"/>
          <p14:tracePt t="17125" x="6116638" y="4130675"/>
          <p14:tracePt t="17133" x="5988050" y="4130675"/>
          <p14:tracePt t="17142" x="5797550" y="4130675"/>
          <p14:tracePt t="17148" x="5724525" y="4130675"/>
          <p14:tracePt t="17158" x="5621338" y="4146550"/>
          <p14:tracePt t="17164" x="5573713" y="4162425"/>
          <p14:tracePt t="17169" x="5565775" y="4162425"/>
          <p14:tracePt t="17175" x="5557838" y="4170363"/>
          <p14:tracePt t="17198" x="5549900" y="4178300"/>
          <p14:tracePt t="17207" x="5534025" y="4186238"/>
          <p14:tracePt t="17212" x="5534025" y="4194175"/>
          <p14:tracePt t="17218" x="5518150" y="4210050"/>
          <p14:tracePt t="17225" x="5502275" y="4225925"/>
          <p14:tracePt t="17230" x="5486400" y="4241800"/>
          <p14:tracePt t="17235" x="5478463" y="4241800"/>
          <p14:tracePt t="17239" x="5478463" y="4249738"/>
          <p14:tracePt t="17243" x="5470525" y="4249738"/>
          <p14:tracePt t="17252" x="5462588" y="4249738"/>
          <p14:tracePt t="17255" x="5454650" y="4249738"/>
          <p14:tracePt t="17301" x="5446713" y="4249738"/>
          <p14:tracePt t="17325" x="5446713" y="4257675"/>
          <p14:tracePt t="17328" x="5438775" y="4257675"/>
          <p14:tracePt t="17334" x="5430838" y="4257675"/>
          <p14:tracePt t="17337" x="5430838" y="4265613"/>
          <p14:tracePt t="30549" x="5422900" y="4265613"/>
          <p14:tracePt t="30652" x="5397500" y="4273550"/>
          <p14:tracePt t="30657" x="5397500" y="4291013"/>
          <p14:tracePt t="30669" x="5438775" y="4314825"/>
          <p14:tracePt t="30682" x="5597525" y="4465638"/>
          <p14:tracePt t="30695" x="5716588" y="4584700"/>
          <p14:tracePt t="30711" x="5805488" y="4689475"/>
          <p14:tracePt t="30725" x="5853113" y="4848225"/>
          <p14:tracePt t="30739" x="5900738" y="5024438"/>
          <p14:tracePt t="30752" x="5940425" y="5119688"/>
          <p14:tracePt t="30762" x="6035675" y="5230813"/>
          <p14:tracePt t="30775" x="6140450" y="5302250"/>
          <p14:tracePt t="30782" x="6251575" y="5343525"/>
          <p14:tracePt t="30787" x="6354763" y="5351463"/>
          <p14:tracePt t="30793" x="6426200" y="5351463"/>
          <p14:tracePt t="30796" x="6475413" y="5351463"/>
          <p14:tracePt t="30801" x="6538913" y="5327650"/>
          <p14:tracePt t="30804" x="6570663" y="5302250"/>
          <p14:tracePt t="30806" x="6578600" y="5294313"/>
          <p14:tracePt t="30809" x="6610350" y="5270500"/>
          <p14:tracePt t="30812" x="6634163" y="5238750"/>
          <p14:tracePt t="30813" x="6650038" y="5230813"/>
          <p14:tracePt t="30816" x="6665913" y="5199063"/>
          <p14:tracePt t="30818" x="6689725" y="5167313"/>
          <p14:tracePt t="30820" x="6705600" y="5143500"/>
          <p14:tracePt t="30826" x="6737350" y="5064125"/>
          <p14:tracePt t="30829" x="6761163" y="5016500"/>
          <p14:tracePt t="30831" x="6769100" y="4959350"/>
          <p14:tracePt t="30834" x="6777038" y="4903788"/>
          <p14:tracePt t="30836" x="6777038" y="4879975"/>
          <p14:tracePt t="30849" x="6794500" y="4673600"/>
          <p14:tracePt t="30856" x="6794500" y="4441825"/>
          <p14:tracePt t="30859" x="6794500" y="4370388"/>
          <p14:tracePt t="30861" x="6761163" y="4233863"/>
          <p14:tracePt t="30871" x="6721475" y="4043363"/>
          <p14:tracePt t="30875" x="6650038" y="3851275"/>
          <p14:tracePt t="30877" x="6642100" y="3819525"/>
          <p14:tracePt t="30885" x="6586538" y="3652838"/>
          <p14:tracePt t="30889" x="6538913" y="3540125"/>
          <p14:tracePt t="30891" x="6499225" y="3421063"/>
          <p14:tracePt t="30893" x="6467475" y="3349625"/>
          <p14:tracePt t="30896" x="6467475" y="3317875"/>
          <p14:tracePt t="30905" x="6378575" y="3046413"/>
          <p14:tracePt t="30911" x="6315075" y="2894013"/>
          <p14:tracePt t="30914" x="6283325" y="2790825"/>
          <p14:tracePt t="30916" x="6251575" y="2735263"/>
          <p14:tracePt t="30927" x="6140450" y="2487613"/>
          <p14:tracePt t="30934" x="6043613" y="2320925"/>
          <p14:tracePt t="30937" x="5995988" y="2208213"/>
          <p14:tracePt t="30947" x="5900738" y="2057400"/>
          <p14:tracePt t="30951" x="5829300" y="1954213"/>
          <p14:tracePt t="30954" x="5821363" y="1914525"/>
          <p14:tracePt t="30955" x="5813425" y="1906588"/>
          <p14:tracePt t="30958" x="5797550" y="1881188"/>
          <p14:tracePt t="30967" x="5757863" y="1817688"/>
          <p14:tracePt t="30970" x="5708650" y="1762125"/>
          <p14:tracePt t="30975" x="5700713" y="1738313"/>
          <p14:tracePt t="30980" x="5668963" y="1698625"/>
          <p14:tracePt t="30982" x="5661025" y="1682750"/>
          <p14:tracePt t="30984" x="5653088" y="1674813"/>
          <p14:tracePt t="30993" x="5637213" y="1651000"/>
          <p14:tracePt t="30996" x="5629275" y="1643063"/>
          <p14:tracePt t="30999" x="5621338" y="1635125"/>
          <p14:tracePt t="31004" x="5613400" y="1619250"/>
          <p14:tracePt t="31012" x="5597525" y="1587500"/>
          <p14:tracePt t="31014" x="5597525" y="1579563"/>
          <p14:tracePt t="31019" x="5597525" y="1571625"/>
          <p14:tracePt t="31022" x="5589588" y="1555750"/>
          <p14:tracePt t="31030" x="5581650" y="1547813"/>
          <p14:tracePt t="31033" x="5573713" y="1538288"/>
          <p14:tracePt t="31039" x="5573713" y="1522413"/>
          <p14:tracePt t="31046" x="5565775" y="1506538"/>
          <p14:tracePt t="31053" x="5565775" y="1498600"/>
          <p14:tracePt t="31057" x="5565775" y="1490663"/>
          <p14:tracePt t="31061" x="5557838" y="1474788"/>
          <p14:tracePt t="31066" x="5549900" y="1466850"/>
          <p14:tracePt t="31075" x="5534025" y="1435100"/>
          <p14:tracePt t="31081" x="5534025" y="1411288"/>
          <p14:tracePt t="31087" x="5486400" y="1339850"/>
          <p14:tracePt t="31092" x="5478463" y="1331913"/>
          <p14:tracePt t="31099" x="5397500" y="1163638"/>
          <p14:tracePt t="31101" x="5373688" y="1131888"/>
          <p14:tracePt t="31110" x="5334000" y="1028700"/>
          <p14:tracePt t="31114" x="5310188" y="925513"/>
          <p14:tracePt t="31119" x="5286375" y="836613"/>
          <p14:tracePt t="31122" x="5278438" y="820738"/>
          <p14:tracePt t="31127" x="5262563" y="741363"/>
          <p14:tracePt t="31134" x="5238750" y="661988"/>
          <p14:tracePt t="31138" x="5230813" y="638175"/>
          <p14:tracePt t="31145" x="5214938" y="630238"/>
          <p14:tracePt t="31151" x="5214938" y="622300"/>
          <p14:tracePt t="31159" x="5207000" y="622300"/>
          <p14:tracePt t="31166" x="5199063" y="646113"/>
          <p14:tracePt t="31174" x="5143500" y="725488"/>
          <p14:tracePt t="31179" x="5014913" y="933450"/>
          <p14:tracePt t="31185" x="4911725" y="1155700"/>
          <p14:tracePt t="31192" x="4800600" y="1395413"/>
          <p14:tracePt t="31197" x="4784725" y="1435100"/>
          <p14:tracePt t="31199" x="4679950" y="1706563"/>
          <p14:tracePt t="31204" x="4600575" y="1962150"/>
          <p14:tracePt t="31209" x="4592638" y="2009775"/>
          <p14:tracePt t="31212" x="4552950" y="2136775"/>
          <p14:tracePt t="31214" x="4465638" y="2527300"/>
          <p14:tracePt t="31218" x="4425950" y="2751138"/>
          <p14:tracePt t="31223" x="4418013" y="2806700"/>
          <p14:tracePt t="31229" x="4362450" y="3165475"/>
          <p14:tracePt t="31234" x="4344988" y="3460750"/>
          <p14:tracePt t="31236" x="4344988" y="3692525"/>
          <p14:tracePt t="31238" x="4344988" y="3748088"/>
          <p14:tracePt t="31247" x="4344988" y="4106863"/>
          <p14:tracePt t="31252" x="4370388" y="4330700"/>
          <p14:tracePt t="31260" x="4410075" y="4633913"/>
          <p14:tracePt t="31262" x="4441825" y="4784725"/>
          <p14:tracePt t="31272" x="4497388" y="5064125"/>
          <p14:tracePt t="31276" x="4521200" y="5199063"/>
          <p14:tracePt t="31282" x="4545013" y="5302250"/>
          <p14:tracePt t="31285" x="4545013" y="5327650"/>
          <p14:tracePt t="31287" x="4545013" y="5399088"/>
          <p14:tracePt t="31297" x="4545013" y="5494338"/>
          <p14:tracePt t="31301" x="4537075" y="5565775"/>
          <p14:tracePt t="31304" x="4537075" y="5589588"/>
          <p14:tracePt t="31309" x="4513263" y="5662613"/>
          <p14:tracePt t="31312" x="4505325" y="5670550"/>
          <p14:tracePt t="31317" x="4473575" y="5765800"/>
          <p14:tracePt t="31320" x="4441825" y="5861050"/>
          <p14:tracePt t="31323" x="4425950" y="5876925"/>
          <p14:tracePt t="31327" x="4402138" y="5948363"/>
          <p14:tracePt t="31334" x="4378325" y="6116638"/>
          <p14:tracePt t="31340" x="4378325" y="6196013"/>
          <p14:tracePt t="31344" x="4378325" y="6330950"/>
          <p14:tracePt t="31347" x="4378325" y="6380163"/>
          <p14:tracePt t="31350" x="4386263" y="6515100"/>
          <p14:tracePt t="31359" x="4402138" y="6650038"/>
          <p14:tracePt t="31362" x="4425950" y="678656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131</Words>
  <Application>Microsoft Office PowerPoint</Application>
  <PresentationFormat>Widescreen</PresentationFormat>
  <Paragraphs>35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Colorization Via Reference Image</vt:lpstr>
      <vt:lpstr>Introduction</vt:lpstr>
      <vt:lpstr>Basics</vt:lpstr>
      <vt:lpstr>Related Works</vt:lpstr>
      <vt:lpstr>Related Works</vt:lpstr>
      <vt:lpstr>Related Works</vt:lpstr>
      <vt:lpstr>Methodology</vt:lpstr>
      <vt:lpstr>Methodology</vt:lpstr>
      <vt:lpstr>Methodology</vt:lpstr>
      <vt:lpstr>Methodology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Colorization Via Reference Image</dc:title>
  <dc:creator>Killian Susini (Student at CentraleSupelec)</dc:creator>
  <cp:lastModifiedBy>Killian Susini (Student at CentraleSupelec)</cp:lastModifiedBy>
  <cp:revision>3</cp:revision>
  <dcterms:created xsi:type="dcterms:W3CDTF">2022-03-06T01:57:17Z</dcterms:created>
  <dcterms:modified xsi:type="dcterms:W3CDTF">2022-03-06T04:07:50Z</dcterms:modified>
</cp:coreProperties>
</file>